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42"/>
  </p:notesMasterIdLst>
  <p:sldIdLst>
    <p:sldId id="256" r:id="rId2"/>
    <p:sldId id="258" r:id="rId3"/>
    <p:sldId id="383" r:id="rId4"/>
    <p:sldId id="263" r:id="rId5"/>
    <p:sldId id="472" r:id="rId6"/>
    <p:sldId id="504" r:id="rId7"/>
    <p:sldId id="473" r:id="rId8"/>
    <p:sldId id="386" r:id="rId9"/>
    <p:sldId id="502" r:id="rId10"/>
    <p:sldId id="484" r:id="rId11"/>
    <p:sldId id="421" r:id="rId12"/>
    <p:sldId id="475" r:id="rId13"/>
    <p:sldId id="476" r:id="rId14"/>
    <p:sldId id="477" r:id="rId15"/>
    <p:sldId id="478" r:id="rId16"/>
    <p:sldId id="481" r:id="rId17"/>
    <p:sldId id="482" r:id="rId18"/>
    <p:sldId id="483" r:id="rId19"/>
    <p:sldId id="479" r:id="rId20"/>
    <p:sldId id="480" r:id="rId21"/>
    <p:sldId id="503" r:id="rId22"/>
    <p:sldId id="485" r:id="rId23"/>
    <p:sldId id="486" r:id="rId24"/>
    <p:sldId id="487" r:id="rId25"/>
    <p:sldId id="488" r:id="rId26"/>
    <p:sldId id="490" r:id="rId27"/>
    <p:sldId id="494" r:id="rId28"/>
    <p:sldId id="489" r:id="rId29"/>
    <p:sldId id="492" r:id="rId30"/>
    <p:sldId id="493" r:id="rId31"/>
    <p:sldId id="496" r:id="rId32"/>
    <p:sldId id="495" r:id="rId33"/>
    <p:sldId id="497" r:id="rId34"/>
    <p:sldId id="498" r:id="rId35"/>
    <p:sldId id="505" r:id="rId36"/>
    <p:sldId id="500" r:id="rId37"/>
    <p:sldId id="501" r:id="rId38"/>
    <p:sldId id="391" r:id="rId39"/>
    <p:sldId id="506" r:id="rId40"/>
    <p:sldId id="439" r:id="rId41"/>
  </p:sldIdLst>
  <p:sldSz cx="9144000" cy="5143500" type="screen16x9"/>
  <p:notesSz cx="6858000" cy="9144000"/>
  <p:embeddedFontLst>
    <p:embeddedFont>
      <p:font typeface="Avenir" panose="02000503020000020003" pitchFamily="2" charset="0"/>
      <p:regular r:id="rId43"/>
      <p:italic r:id="rId44"/>
    </p:embeddedFont>
    <p:embeddedFont>
      <p:font typeface="Calibri" panose="020F0502020204030204" pitchFamily="34" charset="0"/>
      <p:regular r:id="rId45"/>
      <p:bold r:id="rId46"/>
      <p:italic r:id="rId47"/>
      <p:boldItalic r:id="rId48"/>
    </p:embeddedFont>
    <p:embeddedFont>
      <p:font typeface="Dank Mono" pitchFamily="49" charset="77"/>
      <p:regular r:id="rId49"/>
      <p:italic r:id="rId50"/>
    </p:embeddedFont>
    <p:embeddedFont>
      <p:font typeface="Garamond" panose="02020404030301010803" pitchFamily="18" charset="0"/>
      <p:regular r:id="rId51"/>
      <p:bold r:id="rId52"/>
      <p:italic r:id="rId53"/>
      <p:boldItalic r:id="rId54"/>
    </p:embeddedFont>
    <p:embeddedFont>
      <p:font typeface="Helvetica Neue" panose="02000503000000020004" pitchFamily="2" charset="0"/>
      <p:regular r:id="rId55"/>
      <p:bold r:id="rId56"/>
      <p:italic r:id="rId57"/>
      <p:boldItalic r:id="rId58"/>
    </p:embeddedFont>
    <p:embeddedFont>
      <p:font typeface="Oswald" pitchFamily="2" charset="77"/>
      <p:regular r:id="rId59"/>
      <p:bold r:id="rId60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8251"/>
    <p:restoredTop sz="65127"/>
  </p:normalViewPr>
  <p:slideViewPr>
    <p:cSldViewPr snapToGrid="0" snapToObjects="1">
      <p:cViewPr varScale="1">
        <p:scale>
          <a:sx n="136" d="100"/>
          <a:sy n="136" d="100"/>
        </p:scale>
        <p:origin x="3144" y="184"/>
      </p:cViewPr>
      <p:guideLst/>
    </p:cSldViewPr>
  </p:slideViewPr>
  <p:notesTextViewPr>
    <p:cViewPr>
      <p:scale>
        <a:sx n="1" d="1"/>
        <a:sy n="1" d="1"/>
      </p:scale>
      <p:origin x="0" y="-7408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font" Target="fonts/font5.fntdata"/><Relationship Id="rId50" Type="http://schemas.openxmlformats.org/officeDocument/2006/relationships/font" Target="fonts/font8.fntdata"/><Relationship Id="rId55" Type="http://schemas.openxmlformats.org/officeDocument/2006/relationships/font" Target="fonts/font13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3.fntdata"/><Relationship Id="rId53" Type="http://schemas.openxmlformats.org/officeDocument/2006/relationships/font" Target="fonts/font11.fntdata"/><Relationship Id="rId58" Type="http://schemas.openxmlformats.org/officeDocument/2006/relationships/font" Target="fonts/font16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1.fntdata"/><Relationship Id="rId48" Type="http://schemas.openxmlformats.org/officeDocument/2006/relationships/font" Target="fonts/font6.fntdata"/><Relationship Id="rId56" Type="http://schemas.openxmlformats.org/officeDocument/2006/relationships/font" Target="fonts/font14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9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font" Target="fonts/font4.fntdata"/><Relationship Id="rId59" Type="http://schemas.openxmlformats.org/officeDocument/2006/relationships/font" Target="fonts/font17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12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7.fntdata"/><Relationship Id="rId57" Type="http://schemas.openxmlformats.org/officeDocument/2006/relationships/font" Target="fonts/font15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font" Target="fonts/font2.fntdata"/><Relationship Id="rId52" Type="http://schemas.openxmlformats.org/officeDocument/2006/relationships/font" Target="fonts/font10.fntdata"/><Relationship Id="rId60" Type="http://schemas.openxmlformats.org/officeDocument/2006/relationships/font" Target="fonts/font18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8 hours – 1 hour lunch break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(TDD Day 2 Wrap Up)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125m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(Angular Day 3)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295 minutes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10-minute break every hour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/>
              <a:t>- Try to break on exercise to catch up anyone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1" name="Google Shape;61;p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67.5m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Before we get into testing, maybe we do an Angular overview?</a:t>
            </a:r>
          </a:p>
        </p:txBody>
      </p:sp>
    </p:spTree>
    <p:extLst>
      <p:ext uri="{BB962C8B-B14F-4D97-AF65-F5344CB8AC3E}">
        <p14:creationId xmlns:p14="http://schemas.microsoft.com/office/powerpoint/2010/main" val="220676027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70m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Cross Platform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Native applications using Cordova, Ionic, or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NativeScript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Built with Speed, Performance, and Productivity in mind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CLI, Templates, and IDEs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Developer Focused: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Testing with Karma</a:t>
            </a:r>
          </a:p>
        </p:txBody>
      </p:sp>
    </p:spTree>
    <p:extLst>
      <p:ext uri="{BB962C8B-B14F-4D97-AF65-F5344CB8AC3E}">
        <p14:creationId xmlns:p14="http://schemas.microsoft.com/office/powerpoint/2010/main" val="3885191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72.5m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Custom Components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build their components that can pack functionality along with rendering logic into reusable pieces.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Data Binding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effortlessly move data from JavaScript code to the view, and react to user events without having to write any code manually.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Dependency Injection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enables users to write modular services and inject them wherever they are needed. This improves the testability and reusability of the same services.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Testing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Tests are first-class tools, and Angular has been built from the ground up with testability in mind. You will have the ability to test every part of your application—which is highly recommended. 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Comprehensive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is a full-fledged JavaScript framework and provides out-of-the-box solutions for server communication, routing within your application, and more.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---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Browser Compatibility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works cross-platform and compatible with multiple browsers. An Angular application can typically run on all browsers (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Eg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: Chrome, Firefox) and operating systems, such as Windows, macOS, and Linux.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Now that you’re familiar with Angular, in the next segment, you’ll learn about the prerequisites for creating an Angular HelloWorld Application. </a:t>
            </a:r>
          </a:p>
        </p:txBody>
      </p:sp>
    </p:spTree>
    <p:extLst>
      <p:ext uri="{BB962C8B-B14F-4D97-AF65-F5344CB8AC3E}">
        <p14:creationId xmlns:p14="http://schemas.microsoft.com/office/powerpoint/2010/main" val="119370838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</a:t>
            </a:r>
            <a:r>
              <a:rPr lang="en-US" sz="1800"/>
              <a:t>: 77.5m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Node / Angular CLI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Angular CLI is a command line utility that helps developers scaffold Angular Applications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-- few extra minute incase someone has issues</a:t>
            </a:r>
          </a:p>
        </p:txBody>
      </p:sp>
    </p:spTree>
    <p:extLst>
      <p:ext uri="{BB962C8B-B14F-4D97-AF65-F5344CB8AC3E}">
        <p14:creationId xmlns:p14="http://schemas.microsoft.com/office/powerpoint/2010/main" val="407719923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80m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8966311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20m : 100m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Go over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boilterplate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angular.json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– configuration, added: ` "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codeCoverage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": true` to “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test”.”options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”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environment based configuration, prod / dev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Config for app pointed at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main.ts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pollyfill.js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Config for test pointed at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src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/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and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pollyfill.js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TestBed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Configures and initializes environment for unit testing and provides methods for creating components and services in unit tests.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Test naming convention, `.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spec.ts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$`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Global stylesheet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index.html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--&gt; `&lt;app-root&gt;&lt;/app-root&gt;`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Browser tab title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Don’t forget the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favicon.ico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assets - images /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evnrionments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`npm run watch` for development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`app` is a component, in this case our root component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app.module.ts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define the root component - used in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main.ts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@Component important, decorator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selector : how we access the component in our templates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templateUrl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: path to template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  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stylesUrl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: path to styles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AppComponent</a:t>
            </a: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- one attribute named “title” with a value of ‘hello-world’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app.component.css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app.component.html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bunch of boiler plate, fancy landing page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  - {{ title }} interpolate title from </a:t>
            </a:r>
            <a:r>
              <a:rPr lang="en-US" sz="1800" dirty="0" err="1">
                <a:latin typeface="Helvetica Neue"/>
                <a:ea typeface="Helvetica Neue"/>
                <a:cs typeface="Helvetica Neue"/>
                <a:sym typeface="Helvetica Neue"/>
              </a:rPr>
              <a:t>app.component.ts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004365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:100m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Clear as mud?</a:t>
            </a:r>
          </a:p>
        </p:txBody>
      </p:sp>
    </p:spTree>
    <p:extLst>
      <p:ext uri="{BB962C8B-B14F-4D97-AF65-F5344CB8AC3E}">
        <p14:creationId xmlns:p14="http://schemas.microsoft.com/office/powerpoint/2010/main" val="82531548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105m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Really… HOW COULD IT BE SIMPLER?!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When I first ran it, I assumed it was boiler plate and stubs… Nope, it’s actually covering and asserting with examples</a:t>
            </a:r>
          </a:p>
        </p:txBody>
      </p:sp>
    </p:spTree>
    <p:extLst>
      <p:ext uri="{BB962C8B-B14F-4D97-AF65-F5344CB8AC3E}">
        <p14:creationId xmlns:p14="http://schemas.microsoft.com/office/powerpoint/2010/main" val="53603389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110m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07440459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115m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Coverage </a:t>
            </a:r>
            <a:r>
              <a:rPr lang="en-US" sz="1800" dirty="0" err="1"/>
              <a:t>enforment</a:t>
            </a:r>
            <a:r>
              <a:rPr lang="en-US" sz="1800" dirty="0"/>
              <a:t> is a double edged sword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Why would this be good and bad?</a:t>
            </a:r>
          </a:p>
        </p:txBody>
      </p:sp>
    </p:spTree>
    <p:extLst>
      <p:ext uri="{BB962C8B-B14F-4D97-AF65-F5344CB8AC3E}">
        <p14:creationId xmlns:p14="http://schemas.microsoft.com/office/powerpoint/2010/main" val="5415393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4cca009258_0_1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4cca009258_0_1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110m</a:t>
            </a:r>
          </a:p>
        </p:txBody>
      </p:sp>
    </p:spTree>
    <p:extLst>
      <p:ext uri="{BB962C8B-B14F-4D97-AF65-F5344CB8AC3E}">
        <p14:creationId xmlns:p14="http://schemas.microsoft.com/office/powerpoint/2010/main" val="42039825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5m : 50m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Did you guys bring me in here just messing with me?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What could Angular have done to make it easier?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331805841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130m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So what is going on here?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- </a:t>
            </a:r>
            <a:r>
              <a:rPr lang="en-US" sz="1800" dirty="0" err="1"/>
              <a:t>beforeEach</a:t>
            </a:r>
            <a:r>
              <a:rPr lang="en-US" sz="1800" dirty="0"/>
              <a:t> : compiling components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create the app</a:t>
            </a:r>
            <a:br>
              <a:rPr lang="en-US" sz="1800" dirty="0"/>
            </a:br>
            <a:r>
              <a:rPr lang="en-US" sz="1800" dirty="0"/>
              <a:t>  - get this instance of the </a:t>
            </a:r>
            <a:r>
              <a:rPr lang="en-US" sz="1800" dirty="0" err="1"/>
              <a:t>AppComponent</a:t>
            </a:r>
            <a:r>
              <a:rPr lang="en-US" sz="1800" dirty="0"/>
              <a:t> and assert it is truthy (it compiles)</a:t>
            </a:r>
            <a:br>
              <a:rPr lang="en-US" sz="1800" dirty="0"/>
            </a:br>
            <a:r>
              <a:rPr lang="en-US" sz="1800" dirty="0"/>
              <a:t>  - isn’t this boilerplate that could be included with EVERY component?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have as title</a:t>
            </a:r>
            <a:br>
              <a:rPr lang="en-US" sz="1800" dirty="0"/>
            </a:br>
            <a:r>
              <a:rPr lang="en-US" sz="1800" dirty="0"/>
              <a:t>  - the </a:t>
            </a:r>
            <a:r>
              <a:rPr lang="en-US" sz="1800" dirty="0" err="1"/>
              <a:t>AppComponent</a:t>
            </a:r>
            <a:r>
              <a:rPr lang="en-US" sz="1800" dirty="0"/>
              <a:t> implementation contains a title called ‘hello-world’</a:t>
            </a:r>
            <a:br>
              <a:rPr lang="en-US" sz="1800" dirty="0"/>
            </a:br>
            <a:r>
              <a:rPr lang="en-US" sz="1800" dirty="0"/>
              <a:t>  - testing the behavior of the component</a:t>
            </a:r>
            <a:br>
              <a:rPr lang="en-US" sz="1800" dirty="0"/>
            </a:br>
            <a:br>
              <a:rPr lang="en-US" sz="1800" dirty="0"/>
            </a:br>
            <a:r>
              <a:rPr lang="en-US" sz="1800" dirty="0"/>
              <a:t>- should render title</a:t>
            </a:r>
            <a:br>
              <a:rPr lang="en-US" sz="1800" dirty="0"/>
            </a:br>
            <a:r>
              <a:rPr lang="en-US" sz="1800" dirty="0"/>
              <a:t>  - build the component and get to the virtual </a:t>
            </a:r>
            <a:r>
              <a:rPr lang="en-US" sz="1800" dirty="0" err="1"/>
              <a:t>dom</a:t>
            </a:r>
            <a:r>
              <a:rPr lang="en-US" sz="1800" dirty="0"/>
              <a:t> rendered</a:t>
            </a:r>
            <a:br>
              <a:rPr lang="en-US" sz="1800" dirty="0"/>
            </a:br>
            <a:r>
              <a:rPr lang="en-US" sz="1800" dirty="0"/>
              <a:t>  - select the .content span (if it exists) and then the text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    - it should contain ‘hello-world app is running!’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1459610367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135m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Does anything in there make you go ‘wat’?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endParaRPr lang="en-US" sz="1800" dirty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Alright, this is the last ”wat” I promise…</a:t>
            </a:r>
          </a:p>
        </p:txBody>
      </p:sp>
    </p:spTree>
    <p:extLst>
      <p:ext uri="{BB962C8B-B14F-4D97-AF65-F5344CB8AC3E}">
        <p14:creationId xmlns:p14="http://schemas.microsoft.com/office/powerpoint/2010/main" val="146410344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553488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553488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145m</a:t>
            </a:r>
          </a:p>
        </p:txBody>
      </p:sp>
    </p:spTree>
    <p:extLst>
      <p:ext uri="{BB962C8B-B14F-4D97-AF65-F5344CB8AC3E}">
        <p14:creationId xmlns:p14="http://schemas.microsoft.com/office/powerpoint/2010/main" val="397507107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We are going to go through the Angular tutorial with a Test First mentality…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When learning Angular, has anyone already done this one?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By the end of this tutorial you will be able to do the following: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built-in Angular directives to show and hide elements and display lists of hero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Create Angular components to display hero details and show an array of heroes.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one-way data binding for read-only data.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Add editable fields to update a model with two-way data binding.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Bind component methods to user events, like keystrokes and clicks.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Enable users to select a hero from a master list and edit that hero in the details view.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Format data with pipes.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Create a shared service to assemble the heroes.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- Use routing to navigate among different views and their components.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042264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2.5m : 147.5m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100" b="1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David Bowie</a:t>
            </a:r>
            <a:endParaRPr lang="en-US" sz="1800" b="1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“Now, this'll be a straight walk-off, old school rules.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First model walks; second model duplicates, then elaborates.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Okay, boys - let's go to work!”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The Tour of Heroes has 7 sections (including initial project creation)</a:t>
            </a:r>
            <a:b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We will implement what is shown, but using test driven development</a:t>
            </a:r>
          </a:p>
        </p:txBody>
      </p:sp>
    </p:spTree>
    <p:extLst>
      <p:ext uri="{BB962C8B-B14F-4D97-AF65-F5344CB8AC3E}">
        <p14:creationId xmlns:p14="http://schemas.microsoft.com/office/powerpoint/2010/main" val="119496069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I copied the changes made in the 01_hello_world demo to this project, “elaboration”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56288227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145m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Expected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440445373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15m : 160m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I copied the changes made in the 01_hello_world demo to this project, “elaboration”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Failing test…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94914942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10m : 15m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03793578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5m : 165m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Next we will create a new component to display hero information and place that component in the application shell.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2412158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0m : 165m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Expected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80759348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30m : 195m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800" dirty="0">
                <a:latin typeface="Helvetica Neue"/>
                <a:ea typeface="Helvetica Neue"/>
                <a:cs typeface="Helvetica Neue"/>
                <a:sym typeface="Helvetica Neue"/>
              </a:rPr>
              <a:t>Next we will create a new component to display hero information and place that component in the application shell.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53494478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g24553488a2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4" name="Google Shape;464;g24553488a2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15m : 210m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How was that different than the kata’s we practiced before?</a:t>
            </a:r>
          </a:p>
        </p:txBody>
      </p:sp>
    </p:spTree>
    <p:extLst>
      <p:ext uri="{BB962C8B-B14F-4D97-AF65-F5344CB8AC3E}">
        <p14:creationId xmlns:p14="http://schemas.microsoft.com/office/powerpoint/2010/main" val="2808343457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220m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Good Cop, Dog Cop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79920961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Google Shape;258;g24553488a2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9" name="Google Shape;259;g24553488a2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5m : 225m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How could working this way speed up the work you do?</a:t>
            </a:r>
          </a:p>
        </p:txBody>
      </p:sp>
    </p:spTree>
    <p:extLst>
      <p:ext uri="{BB962C8B-B14F-4D97-AF65-F5344CB8AC3E}">
        <p14:creationId xmlns:p14="http://schemas.microsoft.com/office/powerpoint/2010/main" val="1654115157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30m : 250m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this step, we'll expand the Tour of Heroes application to display a list of heroes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447151768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Google Shape;140;g528d11e717_1_2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" name="Google Shape;141;g528d11e717_1_2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800" dirty="0"/>
              <a:t>10m : 290m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0" i="0" u="none" strike="noStrike" cap="none" dirty="0">
                <a:solidFill>
                  <a:srgbClr val="000000"/>
                </a:solidFill>
                <a:effectLst/>
                <a:latin typeface="Arial"/>
                <a:ea typeface="Arial"/>
                <a:cs typeface="Arial"/>
                <a:sym typeface="Arial"/>
              </a:rPr>
              <a:t>In this step, we'll expand the Tour of Heroes application to allow users to select a hero and display the hero's details</a:t>
            </a:r>
            <a:endParaRPr lang="en-US" sz="1800" dirty="0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10108394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050da5f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050da5f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: 300m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went well?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What didn’t go well?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Look at some solutions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wanted to use classes?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wanted to use only a function?</a:t>
            </a:r>
          </a:p>
          <a:p>
            <a:pPr marL="285750" lvl="0" indent="-2857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en-US" sz="1400" dirty="0"/>
              <a:t>What if we didn’t want to use any for loops?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400" dirty="0"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0" name="Google Shape;230;g24050da5fc_0_8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1" name="Google Shape;231;g24050da5fc_0_8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0m : 300m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If there is time left in the course, continue on with the next example</a:t>
            </a:r>
            <a:endParaRPr sz="1400" dirty="0"/>
          </a:p>
        </p:txBody>
      </p:sp>
    </p:spTree>
    <p:extLst>
      <p:ext uri="{BB962C8B-B14F-4D97-AF65-F5344CB8AC3E}">
        <p14:creationId xmlns:p14="http://schemas.microsoft.com/office/powerpoint/2010/main" val="83755646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35m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When driving with my daughter, she once asked “Dad are you older than the internet?” &lt;gasp&gt; Am I?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Excusme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me miss, I am 1 year, 8 months, 29 days older than the internet…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At first, there was darkness… IMAGINE, a world without the internet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How did we live?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then January 1st 1983, the internet was born - the TCP/IP protocol was established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all was text… anyone ever play a MUD?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Telnet was a thing, IRC channels… Primarily used in academic and niche communities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movie “Hackers” came out in 1995 – if you want a computer sci blast from the past, check it out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  <a:tabLst/>
              <a:defRPr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JavaScript also releases as apart of Netscape Navigator in December...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Microsoft answers with Jscript in 1996  - Internet Explorer and Netscape had vastly different interpretations of html, cs,  and now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HTTP was developed in 1989, but the first documented version was 1997… little 13 year old me was oblivious to the relevance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Browser wars…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ECMAScript language specification in June 1997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GOOGLE!!! OMG we can search for things in Google, a revolutionary pivot on such result prioritization (most visited) – Ask Jeeves, Yahoo, 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etc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The Original FF7 was released in 1997, PS1 - 4 Discs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Windows 97 shipped with IE4, this is near the end of the browser wars – Microsoft was winning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AOL was a thing, with internet when you got stuck in a video game you could look it up online!!!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GameFaqs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was launched in November 1995! Has anyone ever call a game hint hotline before?!?!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GeoCities and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AngelFire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! Host your own websites, super excited to have frames!!! CLASSIC era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- Original Skynet doomsday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College 2003 – Java Applets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don’t see Flash on here, but that was a thing back then… Microsoft had Silverlight as a competitor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2004 Facebook launched (eventually create react, and virtual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started web development in 2007 (intern)…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It was a glorious time – jQuery had JUST arrived on the scene, but I would have been oblivious to 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You’d write things in Firefox because it had better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debugging support, then try and make it work in IE6/7 - First Real Job used ActiveX, so only supported by IE8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Front automated front-end testing was not a thing… you needed the DOM and browsers were fighting for standards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Web Toolkit GWT was an attempt at breaking the dependency of the browser from the implementation – believe it could be tested, but I did not ever hear or see anyone doing automated here… mostly just complaining how bad it was, but not as bad of vanilla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of course!!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Dojo was a competitive solution to jQuery – caked into IBM WebSphere Portal by default (Portlets were supposed to be so cool!) –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SPA’ish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Google Chrome released in 2008 – V8 JavaScript engine smoked the competition - JIT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Around the end of 2009 / early 2010 an explosion of frameworks began… it was a great time! iPad, Node, Backbone, Angular 1.0, Ember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And things were good – it was wild… everyone was fighting to create a standard – the concept of a SPA became common place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my GitHub repo, if you look in my archived project there are some Angular 1x toy projects, I was waiting for the opportunity to use something, anything</a:t>
            </a:r>
            <a:b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</a:b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”Ha, your web page flickers” #spa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 worked at Western Reserve Group, which is when I was introduced to Lean Dog – I believe one of their first clients… Amy “John’s Pair” Koran, was my FIRST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qa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she was and continues to be a fantastic mentor to this day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Lean Dog had moved on by the time I got there, but first real introduction to formal Agile Methodologies – After 4 years of more traditional waterfall, it was amazing – Looking back now, the legacy java web apps I worked on were more like iterative waterfall with semi or annual releases… The new auto product team was using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.net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and scrum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MTD Products I saw Dojo, and hated it – it was like the Google+ competitor to jQuery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THEN!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Early 2013 React was open sourced…  Enter the Virtual DOM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React decoupled the manipulation of the DOM from the Browser (boom)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Angular what? The next year Angular2 announced, but they might as well have named it something else!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There was space for a macro front end framework, and Angular wanted to position itself to be the top competitor in the space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The virtual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dom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(and other industry insights) were incorporated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2014 at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Explorys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I was on the Shared Services and Security team, we had a ingrown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 we affectionately labeled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TommyJs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(Tommy created it) on top of a Ruby on Rails app and… ATDD!!! –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TommyJs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had flavors of backbone, dependency injection, dynamic binding and models… but its own conventions for everything… IT WAS TERRIBLE, when I first started, it took me days to add a checkbox to a page to “Show Password” within the password reset flow… We rotated teams, and a majority of the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– LEAN DOG was here again! Right before I arrived their engagement had ended again)... I actually took the ATDD course I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tought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last week during this time 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Up through present, it seems like JS frameworks proliferate like rabbits… every 3-6 months someone has a new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js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framework, macro and micro alike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are standing on the shoulders of exponential growth – frameworks burn like a super nova, and explode just as violently… #Betamax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Mentioned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TurboGears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, 2015 I started a company called OnShift which had chosen this as their Python Macro Framework (like Ruby on Rails), which it turns out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TurboGears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lost to Django – and thus was no longer in active development or support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We had backbone, we started using React – Docker was a thing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Since then I have had many years of professional experience in React, React Native, and more recently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In the last three years ad an independent contractor, I have helped tweak things on Angular applications for clients, but I have not scaled to any significant size on my own or within a team – legacy maintenance pays the bills well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I’ve read books, taken tutorials, and made a couple toy apps – so most of you probably are beyond my level of competency in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2020 - Final Fantasy </a:t>
            </a:r>
            <a:r>
              <a:rPr lang="en-US" sz="180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Remake released!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2021 - New Skynet Doomsday, where is Skynet? How else can we solve our JS problem?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20210930 - Today the most current version of Angular is 12.1.4, released July 28th 2021</a:t>
            </a:r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100" dirty="0"/>
              <a:t>0m : 300m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b="1" dirty="0"/>
              <a:t>Course Objectives: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- Summarize the history JavaScript</a:t>
            </a:r>
            <a:br>
              <a:rPr lang="en-US" sz="1100" dirty="0"/>
            </a:br>
            <a:r>
              <a:rPr lang="en-US" sz="1100" dirty="0"/>
              <a:t>- Recognize the design of Angular project</a:t>
            </a:r>
            <a:br>
              <a:rPr lang="en-US" sz="1100" dirty="0"/>
            </a:br>
            <a:r>
              <a:rPr lang="en-US" sz="1100" dirty="0"/>
              <a:t>- Recognize the built-in testing tools available in Angular</a:t>
            </a:r>
            <a:br>
              <a:rPr lang="en-US" sz="1100" dirty="0"/>
            </a:br>
            <a:r>
              <a:rPr lang="en-US" sz="1100" dirty="0"/>
              <a:t>- Use TDD to create an Angular application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100" dirty="0"/>
              <a:t>Retrospective?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100" dirty="0"/>
          </a:p>
        </p:txBody>
      </p:sp>
      <p:sp>
        <p:nvSpPr>
          <p:cNvPr id="620" name="Google Shape;620;p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Really, only 17?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254071260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0m : 50m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 years in a row…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</p:spTree>
    <p:extLst>
      <p:ext uri="{BB962C8B-B14F-4D97-AF65-F5344CB8AC3E}">
        <p14:creationId xmlns:p14="http://schemas.microsoft.com/office/powerpoint/2010/main" val="17464598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4cca009258_0_14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4cca009258_0_14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5m : 55m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Popular front-end JavaScript frameworks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#1. Angular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#2. Vue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#3. Next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4#. React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5#. Ember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6#. Svelte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7#. Gatsby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8#. </a:t>
            </a:r>
            <a:r>
              <a:rPr lang="en-US" sz="1800" dirty="0" err="1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Nuxt</a:t>
            </a: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9#. Bootstrap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endParaRPr lang="en-US" sz="1800" dirty="0">
              <a:solidFill>
                <a:srgbClr val="3F3F3F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Popular back-end JavaScript frameworks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10#. Node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11#. Spring boot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12#. Express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13#. Laravel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14#. Micronaut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15#. Mocha JS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16#. Jasmine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1800" dirty="0">
                <a:solidFill>
                  <a:srgbClr val="3F3F3F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17#. Jest</a:t>
            </a:r>
          </a:p>
        </p:txBody>
      </p:sp>
    </p:spTree>
    <p:extLst>
      <p:ext uri="{BB962C8B-B14F-4D97-AF65-F5344CB8AC3E}">
        <p14:creationId xmlns:p14="http://schemas.microsoft.com/office/powerpoint/2010/main" val="358402959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553488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553488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10m </a:t>
            </a:r>
            <a:r>
              <a:rPr lang="en-US" sz="1400"/>
              <a:t>: 65m</a:t>
            </a: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38 years ago the internet was born, now we have dancing robots…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-US" sz="1400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400" dirty="0"/>
              <a:t>https://</a:t>
            </a:r>
            <a:r>
              <a:rPr lang="en-US" sz="1400" dirty="0" err="1"/>
              <a:t>www.youtube.com</a:t>
            </a:r>
            <a:r>
              <a:rPr lang="en-US" sz="1400" dirty="0"/>
              <a:t>/</a:t>
            </a:r>
            <a:r>
              <a:rPr lang="en-US" sz="1400" dirty="0" err="1"/>
              <a:t>watch?v</a:t>
            </a:r>
            <a:r>
              <a:rPr lang="en-US" sz="1400" dirty="0"/>
              <a:t>=fn3KWM1kuAw</a:t>
            </a:r>
            <a:endParaRPr sz="1400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0" name="Google Shape;470;g24553488a2_0_19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1" name="Google Shape;471;g24553488a2_0_19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tabLst/>
              <a:defRPr/>
            </a:pPr>
            <a:r>
              <a:rPr lang="en-US" sz="1400" dirty="0"/>
              <a:t>0m </a:t>
            </a:r>
            <a:r>
              <a:rPr lang="en-US" sz="1400"/>
              <a:t>: 65m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40189738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blipFill>
          <a:blip r:embed="rId2">
            <a:alphaModFix/>
          </a:blip>
          <a:stretch>
            <a:fillRect/>
          </a:stretch>
        </a:blip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-20325" y="-29250"/>
            <a:ext cx="9191100" cy="5199600"/>
          </a:xfrm>
          <a:prstGeom prst="rect">
            <a:avLst/>
          </a:prstGeom>
          <a:solidFill>
            <a:srgbClr val="000000">
              <a:alpha val="558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685800" y="1597819"/>
            <a:ext cx="7772400" cy="110251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algn="ctr" rtl="0">
              <a:spcBef>
                <a:spcPts val="0"/>
              </a:spcBef>
              <a:spcAft>
                <a:spcPts val="0"/>
              </a:spcAft>
              <a:buClr>
                <a:srgbClr val="FFFFFF"/>
              </a:buClr>
              <a:buSzPts val="6000"/>
              <a:buFont typeface="Oswald"/>
              <a:buNone/>
              <a:defRPr sz="6000" b="0" i="0" u="none" strike="noStrike" cap="none">
                <a:solidFill>
                  <a:srgbClr val="FFFFFF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2pPr>
            <a:lvl3pPr lvl="2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3pPr>
            <a:lvl4pPr lvl="3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4pPr>
            <a:lvl5pPr lvl="4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5pPr>
            <a:lvl6pPr lvl="5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6pPr>
            <a:lvl7pPr lvl="6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7pPr>
            <a:lvl8pPr lvl="7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8pPr>
            <a:lvl9pPr lvl="8" indent="0">
              <a:spcBef>
                <a:spcPts val="0"/>
              </a:spcBef>
              <a:spcAft>
                <a:spcPts val="0"/>
              </a:spcAft>
              <a:buSzPts val="6000"/>
              <a:buNone/>
              <a:defRPr sz="60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ubTitle" idx="1"/>
          </p:nvPr>
        </p:nvSpPr>
        <p:spPr>
          <a:xfrm>
            <a:off x="1371600" y="2313875"/>
            <a:ext cx="6400800" cy="1314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0" marR="0" lvl="0" indent="0" algn="ctr" rtl="0">
              <a:spcBef>
                <a:spcPts val="640"/>
              </a:spcBef>
              <a:spcAft>
                <a:spcPts val="0"/>
              </a:spcAft>
              <a:buClr>
                <a:srgbClr val="FFFFFF"/>
              </a:buClr>
              <a:buSzPts val="1800"/>
              <a:buFont typeface="Arial"/>
              <a:buNone/>
              <a:defRPr sz="3200" b="0" i="0" u="none" strike="noStrike" cap="non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457200" marR="0" lvl="1" indent="0" algn="ctr" rtl="0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8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914400" marR="0" lvl="2" indent="0" algn="ctr" rtl="0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4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371600" marR="0" lvl="3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1828800" marR="0" lvl="4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286000" marR="0" lvl="5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2743200" marR="0" lvl="6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200400" marR="0" lvl="7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3657600" marR="0" lvl="8" indent="0" algn="ctr" rtl="0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sz="20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grpSp>
        <p:nvGrpSpPr>
          <p:cNvPr id="13" name="Google Shape;13;p2"/>
          <p:cNvGrpSpPr/>
          <p:nvPr/>
        </p:nvGrpSpPr>
        <p:grpSpPr>
          <a:xfrm>
            <a:off x="13" y="3720220"/>
            <a:ext cx="9144000" cy="847800"/>
            <a:chOff x="13" y="3720220"/>
            <a:chExt cx="9144000" cy="847800"/>
          </a:xfrm>
        </p:grpSpPr>
        <p:sp>
          <p:nvSpPr>
            <p:cNvPr id="14" name="Google Shape;14;p2"/>
            <p:cNvSpPr/>
            <p:nvPr/>
          </p:nvSpPr>
          <p:spPr>
            <a:xfrm>
              <a:off x="13" y="3947350"/>
              <a:ext cx="9144000" cy="433200"/>
            </a:xfrm>
            <a:prstGeom prst="rect">
              <a:avLst/>
            </a:prstGeom>
            <a:solidFill>
              <a:schemeClr val="dk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pic>
          <p:nvPicPr>
            <p:cNvPr id="15" name="Google Shape;15;p2" descr="LeanDog-Logo - No-Otis (100px-height).png"/>
            <p:cNvPicPr preferRelativeResize="0"/>
            <p:nvPr/>
          </p:nvPicPr>
          <p:blipFill rotWithShape="1">
            <a:blip r:embed="rId3">
              <a:alphaModFix/>
            </a:blip>
            <a:srcRect/>
            <a:stretch/>
          </p:blipFill>
          <p:spPr>
            <a:xfrm>
              <a:off x="1668951" y="4032168"/>
              <a:ext cx="1030200" cy="290700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6" name="Google Shape;16;p2"/>
            <p:cNvPicPr preferRelativeResize="0"/>
            <p:nvPr/>
          </p:nvPicPr>
          <p:blipFill rotWithShape="1">
            <a:blip r:embed="rId4">
              <a:alphaModFix/>
            </a:blip>
            <a:srcRect l="35645" t="33020" r="20915" b="42224"/>
            <a:stretch/>
          </p:blipFill>
          <p:spPr>
            <a:xfrm>
              <a:off x="3658920" y="3907796"/>
              <a:ext cx="3945583" cy="47265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17" name="Google Shape;17;p2" descr="Screen Shot 2016-04-21 at 11.36.07 AM.png"/>
            <p:cNvPicPr preferRelativeResize="0"/>
            <p:nvPr/>
          </p:nvPicPr>
          <p:blipFill rotWithShape="1">
            <a:blip r:embed="rId5">
              <a:alphaModFix/>
            </a:blip>
            <a:srcRect/>
            <a:stretch/>
          </p:blipFill>
          <p:spPr>
            <a:xfrm>
              <a:off x="2824850" y="3720220"/>
              <a:ext cx="998100" cy="847800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8" name="Google Shape;18;p2"/>
          <p:cNvSpPr/>
          <p:nvPr/>
        </p:nvSpPr>
        <p:spPr>
          <a:xfrm>
            <a:off x="183800" y="4525900"/>
            <a:ext cx="87789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b="0" i="0" u="none" strike="noStrike" cap="none">
                <a:solidFill>
                  <a:schemeClr val="lt1"/>
                </a:solidFill>
              </a:rPr>
              <a:t>     			 </a:t>
            </a:r>
            <a:r>
              <a:rPr lang="en-US">
                <a:solidFill>
                  <a:schemeClr val="lt1"/>
                </a:solidFill>
              </a:rPr>
              <a:t>LEANDOG.COM</a:t>
            </a:r>
            <a:endParaRPr b="0" i="0" u="none" strike="noStrike" cap="none">
              <a:solidFill>
                <a:schemeClr val="lt1"/>
              </a:solidFill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" name="Google Shape;20;p3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23" name="Google Shape;23;p3"/>
          <p:cNvSpPr txBox="1">
            <a:spLocks noGrp="1"/>
          </p:cNvSpPr>
          <p:nvPr>
            <p:ph type="body" idx="1"/>
          </p:nvPr>
        </p:nvSpPr>
        <p:spPr>
          <a:xfrm>
            <a:off x="457200" y="1014300"/>
            <a:ext cx="77298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">
  <p:cSld name="OBJECT_2">
    <p:spTree>
      <p:nvGrpSpPr>
        <p:cNvPr id="1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138225" y="4851175"/>
            <a:ext cx="548700" cy="1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5"/>
          <p:cNvSpPr txBox="1">
            <a:spLocks noGrp="1"/>
          </p:cNvSpPr>
          <p:nvPr>
            <p:ph type="body" idx="1"/>
          </p:nvPr>
        </p:nvSpPr>
        <p:spPr>
          <a:xfrm>
            <a:off x="457275" y="206100"/>
            <a:ext cx="77298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2 column">
  <p:cSld name="OBJECT_2_2">
    <p:spTree>
      <p:nvGrpSpPr>
        <p:cNvPr id="1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6"/>
          <p:cNvSpPr txBox="1">
            <a:spLocks noGrp="1"/>
          </p:cNvSpPr>
          <p:nvPr>
            <p:ph type="sldNum" idx="12"/>
          </p:nvPr>
        </p:nvSpPr>
        <p:spPr>
          <a:xfrm>
            <a:off x="138225" y="4851175"/>
            <a:ext cx="548700" cy="17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l" rtl="0">
              <a:buNone/>
              <a:defRPr/>
            </a:lvl1pPr>
            <a:lvl2pPr lvl="1" algn="l" rtl="0">
              <a:buNone/>
              <a:defRPr/>
            </a:lvl2pPr>
            <a:lvl3pPr lvl="2" algn="l" rtl="0">
              <a:buNone/>
              <a:defRPr/>
            </a:lvl3pPr>
            <a:lvl4pPr lvl="3" algn="l" rtl="0">
              <a:buNone/>
              <a:defRPr/>
            </a:lvl4pPr>
            <a:lvl5pPr lvl="4" algn="l" rtl="0">
              <a:buNone/>
              <a:defRPr/>
            </a:lvl5pPr>
            <a:lvl6pPr lvl="5" algn="l" rtl="0">
              <a:buNone/>
              <a:defRPr/>
            </a:lvl6pPr>
            <a:lvl7pPr lvl="6" algn="l" rtl="0">
              <a:buNone/>
              <a:defRPr/>
            </a:lvl7pPr>
            <a:lvl8pPr lvl="7" algn="l" rtl="0">
              <a:buNone/>
              <a:defRPr/>
            </a:lvl8pPr>
            <a:lvl9pPr lvl="8" algn="l" rtl="0">
              <a:buNone/>
              <a:defRPr/>
            </a:lvl9pPr>
          </a:lstStyle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body" idx="1"/>
          </p:nvPr>
        </p:nvSpPr>
        <p:spPr>
          <a:xfrm>
            <a:off x="457275" y="206100"/>
            <a:ext cx="38628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 rtl="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 rtl="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 rtl="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body" idx="2"/>
          </p:nvPr>
        </p:nvSpPr>
        <p:spPr>
          <a:xfrm>
            <a:off x="4320075" y="206100"/>
            <a:ext cx="3975000" cy="4008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  <a:defRPr sz="1800">
                <a:latin typeface="Avenir"/>
                <a:ea typeface="Avenir"/>
                <a:cs typeface="Avenir"/>
                <a:sym typeface="Avenir"/>
              </a:defRPr>
            </a:lvl1pPr>
            <a:lvl2pPr marL="914400" lvl="1" indent="-342900">
              <a:spcBef>
                <a:spcPts val="56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2pPr>
            <a:lvl3pPr marL="1371600" lvl="2" indent="-342900">
              <a:spcBef>
                <a:spcPts val="48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3pPr>
            <a:lvl4pPr marL="1828800" lvl="3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–"/>
              <a:defRPr>
                <a:latin typeface="Avenir"/>
                <a:ea typeface="Avenir"/>
                <a:cs typeface="Avenir"/>
                <a:sym typeface="Avenir"/>
              </a:defRPr>
            </a:lvl4pPr>
            <a:lvl5pPr marL="2286000" lvl="4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»"/>
              <a:defRPr>
                <a:latin typeface="Avenir"/>
                <a:ea typeface="Avenir"/>
                <a:cs typeface="Avenir"/>
                <a:sym typeface="Avenir"/>
              </a:defRPr>
            </a:lvl5pPr>
            <a:lvl6pPr marL="2743200" lvl="5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6pPr>
            <a:lvl7pPr marL="3200400" lvl="6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7pPr>
            <a:lvl8pPr marL="3657600" lvl="7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8pPr>
            <a:lvl9pPr marL="4114800" lvl="8" indent="-342900">
              <a:spcBef>
                <a:spcPts val="400"/>
              </a:spcBef>
              <a:spcAft>
                <a:spcPts val="0"/>
              </a:spcAft>
              <a:buSzPts val="1800"/>
              <a:buFont typeface="Avenir"/>
              <a:buChar char="•"/>
              <a:defRPr>
                <a:latin typeface="Avenir"/>
                <a:ea typeface="Avenir"/>
                <a:cs typeface="Avenir"/>
                <a:sym typeface="Avenir"/>
              </a:defRPr>
            </a:lvl9pPr>
          </a:lstStyle>
          <a:p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>
  <p:cSld name="OBJECT_1"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9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05979"/>
            <a:ext cx="8229600" cy="8572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marL="0" marR="0" lvl="0" indent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000"/>
              <a:buFont typeface="Oswald"/>
              <a:buNone/>
              <a:defRPr sz="3000" i="0" u="none" strike="noStrike" cap="none">
                <a:solidFill>
                  <a:schemeClr val="dk1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lvl="1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 indent="0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marR="0" lvl="0" indent="-3429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marL="914400" marR="0" lvl="1" indent="-3429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marL="1371600" marR="0" lvl="2" indent="-3429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marL="1828800" marR="0" lvl="3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–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marL="2286000" marR="0" lvl="4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»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marL="2743200" marR="0" lvl="5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marL="3200400" marR="0" lvl="6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marL="3657600" marR="0" lvl="7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marL="4114800" marR="0" lvl="8" indent="-3429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Helvetica Neue"/>
              <a:buChar char="•"/>
              <a:defRPr sz="1800" i="0" u="none" strike="noStrike" cap="none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9" y="4749901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1pPr>
            <a:lvl2pPr lvl="1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2pPr>
            <a:lvl3pPr lvl="2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3pPr>
            <a:lvl4pPr lvl="3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4pPr>
            <a:lvl5pPr lvl="4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5pPr>
            <a:lvl6pPr lvl="5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6pPr>
            <a:lvl7pPr lvl="6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7pPr>
            <a:lvl8pPr lvl="7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8pPr>
            <a:lvl9pPr lvl="8" algn="r">
              <a:buNone/>
              <a:defRPr sz="1300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1" r:id="rId3"/>
    <p:sldLayoutId id="2147483652" r:id="rId4"/>
    <p:sldLayoutId id="2147483655" r:id="rId5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1620">
          <p15:clr>
            <a:srgbClr val="F06B4A"/>
          </p15:clr>
        </p15:guide>
        <p15:guide id="2" pos="2880">
          <p15:clr>
            <a:srgbClr val="F06B4A"/>
          </p15:clr>
        </p15:guide>
        <p15:guide id="3" pos="5673">
          <p15:clr>
            <a:srgbClr val="F06B4A"/>
          </p15:clr>
        </p15:guide>
        <p15:guide id="4" orient="horz" pos="3168">
          <p15:clr>
            <a:srgbClr val="F06B4A"/>
          </p15:clr>
        </p15:guide>
        <p15:guide id="5" pos="87">
          <p15:clr>
            <a:srgbClr val="F06B4A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tiff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tiff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1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tiff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tiff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tiff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tiff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e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jp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tiff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tif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5.xml"/><Relationship Id="rId4" Type="http://schemas.openxmlformats.org/officeDocument/2006/relationships/image" Target="../media/image7.tif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4"/>
          <p:cNvSpPr txBox="1">
            <a:spLocks noGrp="1"/>
          </p:cNvSpPr>
          <p:nvPr>
            <p:ph type="ctrTitle"/>
          </p:nvPr>
        </p:nvSpPr>
        <p:spPr>
          <a:xfrm>
            <a:off x="685800" y="248300"/>
            <a:ext cx="7772400" cy="1785954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TDD in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Angular</a:t>
            </a:r>
            <a:endParaRPr dirty="0">
              <a:latin typeface="Dank Mono" pitchFamily="49" charset="77"/>
            </a:endParaRPr>
          </a:p>
        </p:txBody>
      </p:sp>
      <p:sp>
        <p:nvSpPr>
          <p:cNvPr id="70" name="Google Shape;70;p14"/>
          <p:cNvSpPr txBox="1">
            <a:spLocks noGrp="1"/>
          </p:cNvSpPr>
          <p:nvPr>
            <p:ph type="subTitle" idx="1"/>
          </p:nvPr>
        </p:nvSpPr>
        <p:spPr>
          <a:xfrm>
            <a:off x="1371600" y="2220738"/>
            <a:ext cx="6400800" cy="1314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640"/>
              </a:spcBef>
              <a:spcAft>
                <a:spcPts val="0"/>
              </a:spcAft>
              <a:buNone/>
            </a:pPr>
            <a:r>
              <a:rPr lang="en-US" dirty="0">
                <a:latin typeface="Garamond" panose="02020404030301010803" pitchFamily="18" charset="0"/>
              </a:rPr>
              <a:t>Test Driven Development</a:t>
            </a:r>
            <a:endParaRPr dirty="0">
              <a:latin typeface="Garamond" panose="02020404030301010803" pitchFamily="18" charset="0"/>
            </a:endParaRPr>
          </a:p>
        </p:txBody>
      </p:sp>
      <p:sp>
        <p:nvSpPr>
          <p:cNvPr id="10" name="Google Shape;88;p13">
            <a:extLst>
              <a:ext uri="{FF2B5EF4-FFF2-40B4-BE49-F238E27FC236}">
                <a16:creationId xmlns:a16="http://schemas.microsoft.com/office/drawing/2014/main" id="{06C35A67-942B-3B42-97DC-A10568BE5427}"/>
              </a:ext>
            </a:extLst>
          </p:cNvPr>
          <p:cNvSpPr/>
          <p:nvPr/>
        </p:nvSpPr>
        <p:spPr>
          <a:xfrm>
            <a:off x="181300" y="4570840"/>
            <a:ext cx="4209400" cy="3693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lvl="0"/>
            <a:r>
              <a:rPr lang="en-US" dirty="0">
                <a:solidFill>
                  <a:schemeClr val="lt1"/>
                </a:solidFill>
                <a:latin typeface="Dank Mono" pitchFamily="49" charset="77"/>
              </a:rPr>
              <a:t>DEV3LSOLUTIONS.COM</a:t>
            </a:r>
            <a:endParaRPr b="0" i="0" u="none" strike="noStrike" cap="none" dirty="0">
              <a:solidFill>
                <a:schemeClr val="lt1"/>
              </a:solidFill>
              <a:latin typeface="Dank Mono" pitchFamily="49" charset="7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32BC26D8-82FB-445E-AA49-62A77D7C1EE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rgbClr val="5D524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44330D-EA18-4254-AA95-EB49948539B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57759" y="360045"/>
            <a:ext cx="8428482" cy="442341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386" name="Picture 2" descr="Post image">
            <a:extLst>
              <a:ext uri="{FF2B5EF4-FFF2-40B4-BE49-F238E27FC236}">
                <a16:creationId xmlns:a16="http://schemas.microsoft.com/office/drawing/2014/main" id="{6A6B053F-6D07-A145-9869-72AF86AF8ED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663536" y="27131"/>
            <a:ext cx="3816928" cy="5089237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585831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What is Angular?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Angular is a JavaScript framework for building single-page client applications using HTML and TypeScript. It is primarily written in TypeScript and implements core functionality as a set of TypeScript libraries that you import into your apps.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5101656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Features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- Custom Components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Data Binding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Dependency Injection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Testing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Comprehensive</a:t>
            </a:r>
            <a:br>
              <a:rPr lang="en-US" sz="1600" dirty="0">
                <a:latin typeface="Garamond" panose="02020404030301010803" pitchFamily="18" charset="0"/>
              </a:rPr>
            </a:b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222201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Prerequisites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node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node --version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Angular CLI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npm install -g @angular/cli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600" dirty="0">
                <a:latin typeface="Garamond" panose="02020404030301010803" pitchFamily="18" charset="0"/>
              </a:rPr>
              <a:t>- `</a:t>
            </a:r>
            <a:r>
              <a:rPr lang="en-US" sz="1400" i="1" dirty="0">
                <a:latin typeface="Dank Mono" pitchFamily="49" charset="77"/>
              </a:rPr>
              <a:t>ng --version</a:t>
            </a:r>
            <a:r>
              <a:rPr lang="en-US" sz="1600" dirty="0">
                <a:latin typeface="Garamond" panose="02020404030301010803" pitchFamily="18" charset="0"/>
              </a:rPr>
              <a:t>`</a:t>
            </a:r>
            <a:br>
              <a:rPr lang="en-US" sz="1600" dirty="0">
                <a:latin typeface="Garamond" panose="02020404030301010803" pitchFamily="18" charset="0"/>
              </a:rPr>
            </a:br>
            <a:endParaRPr lang="en-US" sz="1600" dirty="0">
              <a:latin typeface="Garamond" panose="02020404030301010803" pitchFamily="18" charset="0"/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483754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Hello World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ng new hello-world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      </a:t>
            </a:r>
            <a:r>
              <a:rPr lang="en-US" sz="1400" dirty="0">
                <a:latin typeface="Dank Mono" pitchFamily="49" charset="77"/>
              </a:rPr>
              <a:t># no angular routing</a:t>
            </a: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CSS    </a:t>
            </a:r>
            <a:r>
              <a:rPr lang="en-US" sz="1400" dirty="0">
                <a:latin typeface="Dank Mono" pitchFamily="49" charset="77"/>
              </a:rPr>
              <a:t># style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dirty="0">
                <a:latin typeface="Dank Mono" pitchFamily="49" charset="77"/>
              </a:rPr>
              <a:t>* Installing packages (npm)...</a:t>
            </a:r>
            <a:br>
              <a:rPr lang="en-US" sz="1400" dirty="0">
                <a:latin typeface="Dank Mono" pitchFamily="49" charset="77"/>
              </a:rPr>
            </a:br>
            <a:br>
              <a:rPr lang="en-US" sz="1400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cd hello-world</a:t>
            </a:r>
            <a:br>
              <a:rPr lang="en-US" sz="1400" i="1" dirty="0">
                <a:latin typeface="Dank Mono" pitchFamily="49" charset="77"/>
              </a:rPr>
            </a:br>
            <a:r>
              <a:rPr lang="en-US" sz="1400" i="1" dirty="0">
                <a:latin typeface="Dank Mono" pitchFamily="49" charset="77"/>
              </a:rPr>
              <a:t>ng serve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124687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6B78D0A-DFDE-0345-BAE0-619A61BAE2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5648" y="0"/>
            <a:ext cx="6712703" cy="514350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88DC793C-BA80-C047-A95E-6B118D67BF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412EE9A7-345C-3442-A2E2-515A6880EFF3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3138582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B670DBD5-770C-4383-9F54-5B86E86BD5B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07707" y="0"/>
            <a:ext cx="7328585" cy="5143500"/>
          </a:xfrm>
          <a:custGeom>
            <a:avLst/>
            <a:gdLst>
              <a:gd name="connsiteX0" fmla="*/ 1422188 w 9771446"/>
              <a:gd name="connsiteY0" fmla="*/ 0 h 6858000"/>
              <a:gd name="connsiteX1" fmla="*/ 8349258 w 9771446"/>
              <a:gd name="connsiteY1" fmla="*/ 0 h 6858000"/>
              <a:gd name="connsiteX2" fmla="*/ 8502224 w 9771446"/>
              <a:gd name="connsiteY2" fmla="*/ 159673 h 6858000"/>
              <a:gd name="connsiteX3" fmla="*/ 9771446 w 9771446"/>
              <a:gd name="connsiteY3" fmla="*/ 3429001 h 6858000"/>
              <a:gd name="connsiteX4" fmla="*/ 8502224 w 9771446"/>
              <a:gd name="connsiteY4" fmla="*/ 6698330 h 6858000"/>
              <a:gd name="connsiteX5" fmla="*/ 8349260 w 9771446"/>
              <a:gd name="connsiteY5" fmla="*/ 6858000 h 6858000"/>
              <a:gd name="connsiteX6" fmla="*/ 1422186 w 9771446"/>
              <a:gd name="connsiteY6" fmla="*/ 6858000 h 6858000"/>
              <a:gd name="connsiteX7" fmla="*/ 1269223 w 9771446"/>
              <a:gd name="connsiteY7" fmla="*/ 6698330 h 6858000"/>
              <a:gd name="connsiteX8" fmla="*/ 0 w 9771446"/>
              <a:gd name="connsiteY8" fmla="*/ 3429001 h 6858000"/>
              <a:gd name="connsiteX9" fmla="*/ 1269223 w 9771446"/>
              <a:gd name="connsiteY9" fmla="*/ 159673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9771446" h="6858000">
                <a:moveTo>
                  <a:pt x="1422188" y="0"/>
                </a:moveTo>
                <a:lnTo>
                  <a:pt x="8349258" y="0"/>
                </a:lnTo>
                <a:lnTo>
                  <a:pt x="8502224" y="159673"/>
                </a:lnTo>
                <a:cubicBezTo>
                  <a:pt x="9290813" y="1023162"/>
                  <a:pt x="9771446" y="2170221"/>
                  <a:pt x="9771446" y="3429001"/>
                </a:cubicBezTo>
                <a:cubicBezTo>
                  <a:pt x="9771446" y="4687781"/>
                  <a:pt x="9290813" y="5834840"/>
                  <a:pt x="8502224" y="6698330"/>
                </a:cubicBezTo>
                <a:lnTo>
                  <a:pt x="8349260" y="6858000"/>
                </a:lnTo>
                <a:lnTo>
                  <a:pt x="1422186" y="6858000"/>
                </a:lnTo>
                <a:lnTo>
                  <a:pt x="1269223" y="6698330"/>
                </a:lnTo>
                <a:cubicBezTo>
                  <a:pt x="480633" y="5834840"/>
                  <a:pt x="0" y="4687781"/>
                  <a:pt x="0" y="3429001"/>
                </a:cubicBezTo>
                <a:cubicBezTo>
                  <a:pt x="0" y="2170221"/>
                  <a:pt x="480633" y="1023162"/>
                  <a:pt x="1269223" y="159673"/>
                </a:cubicBezTo>
                <a:close/>
              </a:path>
            </a:pathLst>
          </a:custGeom>
          <a:solidFill>
            <a:schemeClr val="bg1">
              <a:lumMod val="85000"/>
              <a:alpha val="62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10" name="Picture 2" descr="12 Hilarious Wat Memes That Will Make Your Day">
            <a:extLst>
              <a:ext uri="{FF2B5EF4-FFF2-40B4-BE49-F238E27FC236}">
                <a16:creationId xmlns:a16="http://schemas.microsoft.com/office/drawing/2014/main" id="{14648E58-8C12-084C-A089-89BF216B948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33" b="-1"/>
          <a:stretch/>
        </p:blipFill>
        <p:spPr bwMode="auto">
          <a:xfrm>
            <a:off x="1095447" y="10"/>
            <a:ext cx="6953105" cy="5143490"/>
          </a:xfrm>
          <a:custGeom>
            <a:avLst/>
            <a:gdLst/>
            <a:ahLst/>
            <a:cxnLst/>
            <a:rect l="l" t="t" r="r" b="b"/>
            <a:pathLst>
              <a:path w="9270806" h="6858000">
                <a:moveTo>
                  <a:pt x="1503712" y="0"/>
                </a:moveTo>
                <a:lnTo>
                  <a:pt x="7767094" y="0"/>
                </a:lnTo>
                <a:lnTo>
                  <a:pt x="7913128" y="139721"/>
                </a:lnTo>
                <a:cubicBezTo>
                  <a:pt x="8751971" y="981521"/>
                  <a:pt x="9270806" y="2144457"/>
                  <a:pt x="9270806" y="3429000"/>
                </a:cubicBezTo>
                <a:cubicBezTo>
                  <a:pt x="9270806" y="4713544"/>
                  <a:pt x="8751971" y="5876479"/>
                  <a:pt x="7913128" y="6718279"/>
                </a:cubicBezTo>
                <a:lnTo>
                  <a:pt x="7767094" y="6858000"/>
                </a:lnTo>
                <a:lnTo>
                  <a:pt x="1503712" y="6858000"/>
                </a:lnTo>
                <a:lnTo>
                  <a:pt x="1357679" y="6718279"/>
                </a:lnTo>
                <a:cubicBezTo>
                  <a:pt x="518835" y="5876479"/>
                  <a:pt x="0" y="4713544"/>
                  <a:pt x="0" y="3429000"/>
                </a:cubicBezTo>
                <a:cubicBezTo>
                  <a:pt x="0" y="2144457"/>
                  <a:pt x="518835" y="981521"/>
                  <a:pt x="1357679" y="13972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717167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424938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Angular Testing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>
                <a:latin typeface="Dank Mono" pitchFamily="49" charset="77"/>
              </a:rPr>
              <a:t>npm run test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8653940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lvl="0"/>
            <a:r>
              <a:rPr lang="en-US" dirty="0">
                <a:latin typeface="Dank Mono" pitchFamily="49" charset="77"/>
              </a:rPr>
              <a:t>Angular Testing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9CAA3B4-3F9E-EF4C-A25A-513D39464EE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593" y="1375112"/>
            <a:ext cx="8726814" cy="2393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93677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Code Coverage Enforcement</a:t>
            </a:r>
          </a:p>
        </p:txBody>
      </p: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82194" y="1357461"/>
            <a:ext cx="4722530" cy="3731776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62500" lnSpcReduction="20000"/>
          </a:bodyPr>
          <a:lstStyle/>
          <a:p>
            <a:pPr marL="114300" lvl="0" indent="0">
              <a:buNone/>
            </a:pPr>
            <a:r>
              <a:rPr lang="en-US" sz="1600" dirty="0">
                <a:latin typeface="Garamond" panose="02020404030301010803" pitchFamily="18" charset="0"/>
              </a:rPr>
              <a:t>```</a:t>
            </a:r>
            <a:br>
              <a:rPr lang="en-US" sz="1600" dirty="0">
                <a:latin typeface="Garamond" panose="02020404030301010803" pitchFamily="18" charset="0"/>
              </a:rPr>
            </a:br>
            <a:r>
              <a:rPr lang="en-US" sz="1400" i="1" dirty="0" err="1">
                <a:latin typeface="Dank Mono" pitchFamily="49" charset="77"/>
              </a:rPr>
              <a:t>coverageReporter</a:t>
            </a:r>
            <a:r>
              <a:rPr lang="en-US" sz="1400" i="1" dirty="0">
                <a:latin typeface="Dank Mono" pitchFamily="49" charset="77"/>
              </a:rPr>
              <a:t>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</a:t>
            </a:r>
            <a:r>
              <a:rPr lang="en-US" sz="1400" i="1" dirty="0" err="1">
                <a:latin typeface="Dank Mono" pitchFamily="49" charset="77"/>
              </a:rPr>
              <a:t>dir</a:t>
            </a:r>
            <a:r>
              <a:rPr lang="en-US" sz="1400" i="1" dirty="0">
                <a:latin typeface="Dank Mono" pitchFamily="49" charset="77"/>
              </a:rPr>
              <a:t>: require('path').join(__</a:t>
            </a:r>
            <a:r>
              <a:rPr lang="en-US" sz="1400" i="1" dirty="0" err="1">
                <a:latin typeface="Dank Mono" pitchFamily="49" charset="77"/>
              </a:rPr>
              <a:t>dirname</a:t>
            </a:r>
            <a:r>
              <a:rPr lang="en-US" sz="1400" i="1" dirty="0">
                <a:latin typeface="Dank Mono" pitchFamily="49" charset="77"/>
              </a:rPr>
              <a:t>, './coverage/&lt;project-name&gt;'),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subdir: '.',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reporters: [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{ type: 'html' },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{ type: 'text-summary'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],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check: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global: {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statements: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branches: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functions: </a:t>
            </a:r>
            <a:r>
              <a:rPr lang="en-US" sz="1400" b="1" i="1" dirty="0">
                <a:latin typeface="Dank Mono" pitchFamily="49" charset="77"/>
              </a:rPr>
              <a:t>80</a:t>
            </a:r>
            <a:r>
              <a:rPr lang="en-US" sz="1400" i="1" dirty="0">
                <a:latin typeface="Dank Mono" pitchFamily="49" charset="77"/>
              </a:rPr>
              <a:t>,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  lines: </a:t>
            </a:r>
            <a:r>
              <a:rPr lang="en-US" sz="1400" b="1" i="1" dirty="0">
                <a:latin typeface="Dank Mono" pitchFamily="49" charset="77"/>
              </a:rPr>
              <a:t>80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 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  }</a:t>
            </a:r>
          </a:p>
          <a:p>
            <a:pPr marL="114300" lvl="0" indent="0">
              <a:buNone/>
            </a:pPr>
            <a:r>
              <a:rPr lang="en-US" sz="1400" i="1" dirty="0">
                <a:latin typeface="Dank Mono" pitchFamily="49" charset="77"/>
              </a:rPr>
              <a:t>}</a:t>
            </a:r>
            <a:br>
              <a:rPr lang="en-US" sz="1400" i="1" dirty="0">
                <a:latin typeface="Dank Mono" pitchFamily="49" charset="77"/>
              </a:rPr>
            </a:br>
            <a:br>
              <a:rPr lang="en-US" sz="1400" i="1" dirty="0">
                <a:latin typeface="Dank Mono" pitchFamily="49" charset="77"/>
              </a:rPr>
            </a:br>
            <a:r>
              <a:rPr lang="en-US" sz="1600" dirty="0"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4098" name="Picture 2" descr="Angular (web framework) - Wikipedia">
            <a:extLst>
              <a:ext uri="{FF2B5EF4-FFF2-40B4-BE49-F238E27FC236}">
                <a16:creationId xmlns:a16="http://schemas.microsoft.com/office/drawing/2014/main" id="{47EA127C-55A8-8248-B988-0E9B985155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19135" y="310790"/>
            <a:ext cx="4521920" cy="45219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7424698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6"/>
          <p:cNvSpPr txBox="1">
            <a:spLocks noGrp="1"/>
          </p:cNvSpPr>
          <p:nvPr>
            <p:ph type="body" idx="1"/>
          </p:nvPr>
        </p:nvSpPr>
        <p:spPr>
          <a:xfrm>
            <a:off x="457200" y="1014300"/>
            <a:ext cx="7729800" cy="3200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42900" algn="l" rtl="0">
              <a:lnSpc>
                <a:spcPct val="150000"/>
              </a:lnSpc>
              <a:spcBef>
                <a:spcPts val="64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Understanding the Benefits of TDD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Learning Good Testing Practices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What code smells to look for</a:t>
            </a:r>
            <a:endParaRPr>
              <a:latin typeface="Avenir"/>
              <a:ea typeface="Avenir"/>
              <a:cs typeface="Avenir"/>
              <a:sym typeface="Avenir"/>
            </a:endParaRPr>
          </a:p>
          <a:p>
            <a:pPr marL="457200" lvl="0" indent="-3429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800"/>
              <a:buFont typeface="Avenir"/>
              <a:buChar char="•"/>
            </a:pPr>
            <a:r>
              <a:rPr lang="en-US">
                <a:latin typeface="Avenir"/>
                <a:ea typeface="Avenir"/>
                <a:cs typeface="Avenir"/>
                <a:sym typeface="Avenir"/>
              </a:rPr>
              <a:t>Level up your knowledge!</a:t>
            </a:r>
            <a:endParaRPr>
              <a:latin typeface="Avenir"/>
              <a:ea typeface="Avenir"/>
              <a:cs typeface="Avenir"/>
              <a:sym typeface="Avenir"/>
            </a:endParaRPr>
          </a:p>
        </p:txBody>
      </p:sp>
      <p:sp>
        <p:nvSpPr>
          <p:cNvPr id="82" name="Google Shape;82;p16"/>
          <p:cNvSpPr txBox="1">
            <a:spLocks noGrp="1"/>
          </p:cNvSpPr>
          <p:nvPr>
            <p:ph type="title"/>
          </p:nvPr>
        </p:nvSpPr>
        <p:spPr>
          <a:xfrm>
            <a:off x="457200" y="205976"/>
            <a:ext cx="8229600" cy="695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/>
              <a:t>Course Objectives</a:t>
            </a:r>
            <a:endParaRPr/>
          </a:p>
        </p:txBody>
      </p:sp>
      <p:sp useBgFill="1">
        <p:nvSpPr>
          <p:cNvPr id="5" name="Rectangle 4">
            <a:extLst>
              <a:ext uri="{FF2B5EF4-FFF2-40B4-BE49-F238E27FC236}">
                <a16:creationId xmlns:a16="http://schemas.microsoft.com/office/drawing/2014/main" id="{2AEFA6EE-4FB0-4A4C-BECA-28CE508571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Google Shape;95;p19">
            <a:extLst>
              <a:ext uri="{FF2B5EF4-FFF2-40B4-BE49-F238E27FC236}">
                <a16:creationId xmlns:a16="http://schemas.microsoft.com/office/drawing/2014/main" id="{BB7B25A9-42B4-0848-879E-CD991C650096}"/>
              </a:ext>
            </a:extLst>
          </p:cNvPr>
          <p:cNvSpPr txBox="1">
            <a:spLocks/>
          </p:cNvSpPr>
          <p:nvPr/>
        </p:nvSpPr>
        <p:spPr>
          <a:xfrm>
            <a:off x="332814" y="300940"/>
            <a:ext cx="4131610" cy="992579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  <a:sym typeface="Helvetica Neue"/>
              </a:rPr>
              <a:t>Working Agreements</a:t>
            </a:r>
            <a:endParaRPr lang="en-US" kern="1200" dirty="0">
              <a:solidFill>
                <a:schemeClr val="bg1"/>
              </a:solidFill>
              <a:latin typeface="Dank Mono" pitchFamily="49" charset="77"/>
              <a:ea typeface="+mj-ea"/>
              <a:cs typeface="+mj-cs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40012EDE-DB4E-3446-B437-B6D1710154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4572000" y="631032"/>
            <a:ext cx="3945732" cy="3530694"/>
            <a:chOff x="6096000" y="841376"/>
            <a:chExt cx="5260976" cy="4707593"/>
          </a:xfrm>
          <a:effectLst>
            <a:outerShdw blurRad="381000" dist="152400" dir="5400000" algn="ctr" rotWithShape="0">
              <a:srgbClr val="000000">
                <a:alpha val="10000"/>
              </a:srgbClr>
            </a:outerShdw>
          </a:effectLst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2EECB4A1-75F8-584A-8418-A9D8AC11709B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1" y="841376"/>
              <a:ext cx="5260975" cy="4707593"/>
              <a:chOff x="6096001" y="841376"/>
              <a:chExt cx="5260975" cy="4707593"/>
            </a:xfrm>
          </p:grpSpPr>
          <p:sp>
            <p:nvSpPr>
              <p:cNvPr id="12" name="Freeform: Shape 79">
                <a:extLst>
                  <a:ext uri="{FF2B5EF4-FFF2-40B4-BE49-F238E27FC236}">
                    <a16:creationId xmlns:a16="http://schemas.microsoft.com/office/drawing/2014/main" id="{967CFFF0-248F-C346-9B09-F5DF0E7874E1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tx1"/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3" name="Freeform: Shape 80">
                <a:extLst>
                  <a:ext uri="{FF2B5EF4-FFF2-40B4-BE49-F238E27FC236}">
                    <a16:creationId xmlns:a16="http://schemas.microsoft.com/office/drawing/2014/main" id="{40ECA842-6384-1442-B645-A7665767CC8E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1" y="841376"/>
                <a:ext cx="5260975" cy="4707593"/>
              </a:xfrm>
              <a:custGeom>
                <a:avLst/>
                <a:gdLst>
                  <a:gd name="connsiteX0" fmla="*/ 0 w 5260975"/>
                  <a:gd name="connsiteY0" fmla="*/ 0 h 4707593"/>
                  <a:gd name="connsiteX1" fmla="*/ 5260975 w 5260975"/>
                  <a:gd name="connsiteY1" fmla="*/ 0 h 4707593"/>
                  <a:gd name="connsiteX2" fmla="*/ 5260975 w 5260975"/>
                  <a:gd name="connsiteY2" fmla="*/ 3296937 h 4707593"/>
                  <a:gd name="connsiteX3" fmla="*/ 5260975 w 5260975"/>
                  <a:gd name="connsiteY3" fmla="*/ 3518571 h 4707593"/>
                  <a:gd name="connsiteX4" fmla="*/ 5226503 w 5260975"/>
                  <a:gd name="connsiteY4" fmla="*/ 3534000 h 4707593"/>
                  <a:gd name="connsiteX5" fmla="*/ 5206341 w 5260975"/>
                  <a:gd name="connsiteY5" fmla="*/ 3542065 h 4707593"/>
                  <a:gd name="connsiteX6" fmla="*/ 5123287 w 5260975"/>
                  <a:gd name="connsiteY6" fmla="*/ 3594010 h 4707593"/>
                  <a:gd name="connsiteX7" fmla="*/ 5048107 w 5260975"/>
                  <a:gd name="connsiteY7" fmla="*/ 3658244 h 4707593"/>
                  <a:gd name="connsiteX8" fmla="*/ 4992899 w 5260975"/>
                  <a:gd name="connsiteY8" fmla="*/ 3734479 h 4707593"/>
                  <a:gd name="connsiteX9" fmla="*/ 4977440 w 5260975"/>
                  <a:gd name="connsiteY9" fmla="*/ 3752627 h 4707593"/>
                  <a:gd name="connsiteX10" fmla="*/ 4935193 w 5260975"/>
                  <a:gd name="connsiteY10" fmla="*/ 3775382 h 4707593"/>
                  <a:gd name="connsiteX11" fmla="*/ 4897844 w 5260975"/>
                  <a:gd name="connsiteY11" fmla="*/ 3792472 h 4707593"/>
                  <a:gd name="connsiteX12" fmla="*/ 4870767 w 5260975"/>
                  <a:gd name="connsiteY12" fmla="*/ 3811388 h 4707593"/>
                  <a:gd name="connsiteX13" fmla="*/ 4847916 w 5260975"/>
                  <a:gd name="connsiteY13" fmla="*/ 3828767 h 4707593"/>
                  <a:gd name="connsiteX14" fmla="*/ 4796163 w 5260975"/>
                  <a:gd name="connsiteY14" fmla="*/ 3873702 h 4707593"/>
                  <a:gd name="connsiteX15" fmla="*/ 4738843 w 5260975"/>
                  <a:gd name="connsiteY15" fmla="*/ 3911628 h 4707593"/>
                  <a:gd name="connsiteX16" fmla="*/ 4692755 w 5260975"/>
                  <a:gd name="connsiteY16" fmla="*/ 3958099 h 4707593"/>
                  <a:gd name="connsiteX17" fmla="*/ 4673744 w 5260975"/>
                  <a:gd name="connsiteY17" fmla="*/ 3983255 h 4707593"/>
                  <a:gd name="connsiteX18" fmla="*/ 4633801 w 5260975"/>
                  <a:gd name="connsiteY18" fmla="*/ 4000442 h 4707593"/>
                  <a:gd name="connsiteX19" fmla="*/ 4590499 w 5260975"/>
                  <a:gd name="connsiteY19" fmla="*/ 4027326 h 4707593"/>
                  <a:gd name="connsiteX20" fmla="*/ 4559773 w 5260975"/>
                  <a:gd name="connsiteY20" fmla="*/ 4054018 h 4707593"/>
                  <a:gd name="connsiteX21" fmla="*/ 4536059 w 5260975"/>
                  <a:gd name="connsiteY21" fmla="*/ 4071877 h 4707593"/>
                  <a:gd name="connsiteX22" fmla="*/ 4502549 w 5260975"/>
                  <a:gd name="connsiteY22" fmla="*/ 4089832 h 4707593"/>
                  <a:gd name="connsiteX23" fmla="*/ 4468944 w 5260975"/>
                  <a:gd name="connsiteY23" fmla="*/ 4113356 h 4707593"/>
                  <a:gd name="connsiteX24" fmla="*/ 4452622 w 5260975"/>
                  <a:gd name="connsiteY24" fmla="*/ 4127854 h 4707593"/>
                  <a:gd name="connsiteX25" fmla="*/ 4421032 w 5260975"/>
                  <a:gd name="connsiteY25" fmla="*/ 4151953 h 4707593"/>
                  <a:gd name="connsiteX26" fmla="*/ 4388483 w 5260975"/>
                  <a:gd name="connsiteY26" fmla="*/ 4174421 h 4707593"/>
                  <a:gd name="connsiteX27" fmla="*/ 4327321 w 5260975"/>
                  <a:gd name="connsiteY27" fmla="*/ 4200153 h 4707593"/>
                  <a:gd name="connsiteX28" fmla="*/ 4271633 w 5260975"/>
                  <a:gd name="connsiteY28" fmla="*/ 4237983 h 4707593"/>
                  <a:gd name="connsiteX29" fmla="*/ 4227465 w 5260975"/>
                  <a:gd name="connsiteY29" fmla="*/ 4265635 h 4707593"/>
                  <a:gd name="connsiteX30" fmla="*/ 4201733 w 5260975"/>
                  <a:gd name="connsiteY30" fmla="*/ 4283783 h 4707593"/>
                  <a:gd name="connsiteX31" fmla="*/ 4154494 w 5260975"/>
                  <a:gd name="connsiteY31" fmla="*/ 4324301 h 4707593"/>
                  <a:gd name="connsiteX32" fmla="*/ 4081234 w 5260975"/>
                  <a:gd name="connsiteY32" fmla="*/ 4366931 h 4707593"/>
                  <a:gd name="connsiteX33" fmla="*/ 4036971 w 5260975"/>
                  <a:gd name="connsiteY33" fmla="*/ 4389975 h 4707593"/>
                  <a:gd name="connsiteX34" fmla="*/ 3941725 w 5260975"/>
                  <a:gd name="connsiteY34" fmla="*/ 4424733 h 4707593"/>
                  <a:gd name="connsiteX35" fmla="*/ 3910999 w 5260975"/>
                  <a:gd name="connsiteY35" fmla="*/ 4437119 h 4707593"/>
                  <a:gd name="connsiteX36" fmla="*/ 3875859 w 5260975"/>
                  <a:gd name="connsiteY36" fmla="*/ 4445280 h 4707593"/>
                  <a:gd name="connsiteX37" fmla="*/ 3819401 w 5260975"/>
                  <a:gd name="connsiteY37" fmla="*/ 4464579 h 4707593"/>
                  <a:gd name="connsiteX38" fmla="*/ 3709176 w 5260975"/>
                  <a:gd name="connsiteY38" fmla="*/ 4497800 h 4707593"/>
                  <a:gd name="connsiteX39" fmla="*/ 3684981 w 5260975"/>
                  <a:gd name="connsiteY39" fmla="*/ 4502889 h 4707593"/>
                  <a:gd name="connsiteX40" fmla="*/ 3623338 w 5260975"/>
                  <a:gd name="connsiteY40" fmla="*/ 4524300 h 4707593"/>
                  <a:gd name="connsiteX41" fmla="*/ 3586373 w 5260975"/>
                  <a:gd name="connsiteY41" fmla="*/ 4538702 h 4707593"/>
                  <a:gd name="connsiteX42" fmla="*/ 3555743 w 5260975"/>
                  <a:gd name="connsiteY42" fmla="*/ 4546960 h 4707593"/>
                  <a:gd name="connsiteX43" fmla="*/ 3528667 w 5260975"/>
                  <a:gd name="connsiteY43" fmla="*/ 4550801 h 4707593"/>
                  <a:gd name="connsiteX44" fmla="*/ 3457424 w 5260975"/>
                  <a:gd name="connsiteY44" fmla="*/ 4569811 h 4707593"/>
                  <a:gd name="connsiteX45" fmla="*/ 3429003 w 5260975"/>
                  <a:gd name="connsiteY45" fmla="*/ 4577301 h 4707593"/>
                  <a:gd name="connsiteX46" fmla="*/ 3355264 w 5260975"/>
                  <a:gd name="connsiteY46" fmla="*/ 4603033 h 4707593"/>
                  <a:gd name="connsiteX47" fmla="*/ 3292757 w 5260975"/>
                  <a:gd name="connsiteY47" fmla="*/ 4620027 h 4707593"/>
                  <a:gd name="connsiteX48" fmla="*/ 3266643 w 5260975"/>
                  <a:gd name="connsiteY48" fmla="*/ 4628188 h 4707593"/>
                  <a:gd name="connsiteX49" fmla="*/ 3206921 w 5260975"/>
                  <a:gd name="connsiteY49" fmla="*/ 4641823 h 4707593"/>
                  <a:gd name="connsiteX50" fmla="*/ 3173123 w 5260975"/>
                  <a:gd name="connsiteY50" fmla="*/ 4651425 h 4707593"/>
                  <a:gd name="connsiteX51" fmla="*/ 3090646 w 5260975"/>
                  <a:gd name="connsiteY51" fmla="*/ 4662274 h 4707593"/>
                  <a:gd name="connsiteX52" fmla="*/ 3005480 w 5260975"/>
                  <a:gd name="connsiteY52" fmla="*/ 4672739 h 4707593"/>
                  <a:gd name="connsiteX53" fmla="*/ 2958721 w 5260975"/>
                  <a:gd name="connsiteY53" fmla="*/ 4676196 h 4707593"/>
                  <a:gd name="connsiteX54" fmla="*/ 2917915 w 5260975"/>
                  <a:gd name="connsiteY54" fmla="*/ 4681670 h 4707593"/>
                  <a:gd name="connsiteX55" fmla="*/ 2882389 w 5260975"/>
                  <a:gd name="connsiteY55" fmla="*/ 4685126 h 4707593"/>
                  <a:gd name="connsiteX56" fmla="*/ 2825837 w 5260975"/>
                  <a:gd name="connsiteY56" fmla="*/ 4692135 h 4707593"/>
                  <a:gd name="connsiteX57" fmla="*/ 2802313 w 5260975"/>
                  <a:gd name="connsiteY57" fmla="*/ 4693960 h 4707593"/>
                  <a:gd name="connsiteX58" fmla="*/ 2746816 w 5260975"/>
                  <a:gd name="connsiteY58" fmla="*/ 4693863 h 4707593"/>
                  <a:gd name="connsiteX59" fmla="*/ 2727517 w 5260975"/>
                  <a:gd name="connsiteY59" fmla="*/ 4692903 h 4707593"/>
                  <a:gd name="connsiteX60" fmla="*/ 2690359 w 5260975"/>
                  <a:gd name="connsiteY60" fmla="*/ 4680997 h 4707593"/>
                  <a:gd name="connsiteX61" fmla="*/ 2685943 w 5260975"/>
                  <a:gd name="connsiteY61" fmla="*/ 4680133 h 4707593"/>
                  <a:gd name="connsiteX62" fmla="*/ 2661554 w 5260975"/>
                  <a:gd name="connsiteY62" fmla="*/ 4675428 h 4707593"/>
                  <a:gd name="connsiteX63" fmla="*/ 2648208 w 5260975"/>
                  <a:gd name="connsiteY63" fmla="*/ 4673892 h 4707593"/>
                  <a:gd name="connsiteX64" fmla="*/ 2597512 w 5260975"/>
                  <a:gd name="connsiteY64" fmla="*/ 4664099 h 4707593"/>
                  <a:gd name="connsiteX65" fmla="*/ 2568324 w 5260975"/>
                  <a:gd name="connsiteY65" fmla="*/ 4659490 h 4707593"/>
                  <a:gd name="connsiteX66" fmla="*/ 2544704 w 5260975"/>
                  <a:gd name="connsiteY66" fmla="*/ 4660162 h 4707593"/>
                  <a:gd name="connsiteX67" fmla="*/ 2503225 w 5260975"/>
                  <a:gd name="connsiteY67" fmla="*/ 4661026 h 4707593"/>
                  <a:gd name="connsiteX68" fmla="*/ 2489975 w 5260975"/>
                  <a:gd name="connsiteY68" fmla="*/ 4663235 h 4707593"/>
                  <a:gd name="connsiteX69" fmla="*/ 2430061 w 5260975"/>
                  <a:gd name="connsiteY69" fmla="*/ 4656897 h 4707593"/>
                  <a:gd name="connsiteX70" fmla="*/ 2395880 w 5260975"/>
                  <a:gd name="connsiteY70" fmla="*/ 4656417 h 4707593"/>
                  <a:gd name="connsiteX71" fmla="*/ 2357378 w 5260975"/>
                  <a:gd name="connsiteY71" fmla="*/ 4648544 h 4707593"/>
                  <a:gd name="connsiteX72" fmla="*/ 2346145 w 5260975"/>
                  <a:gd name="connsiteY72" fmla="*/ 4648928 h 4707593"/>
                  <a:gd name="connsiteX73" fmla="*/ 2333567 w 5260975"/>
                  <a:gd name="connsiteY73" fmla="*/ 4649600 h 4707593"/>
                  <a:gd name="connsiteX74" fmla="*/ 2294968 w 5260975"/>
                  <a:gd name="connsiteY74" fmla="*/ 4650177 h 4707593"/>
                  <a:gd name="connsiteX75" fmla="*/ 2271540 w 5260975"/>
                  <a:gd name="connsiteY75" fmla="*/ 4653057 h 4707593"/>
                  <a:gd name="connsiteX76" fmla="*/ 2226895 w 5260975"/>
                  <a:gd name="connsiteY76" fmla="*/ 4651329 h 4707593"/>
                  <a:gd name="connsiteX77" fmla="*/ 2210379 w 5260975"/>
                  <a:gd name="connsiteY77" fmla="*/ 4653825 h 4707593"/>
                  <a:gd name="connsiteX78" fmla="*/ 2168613 w 5260975"/>
                  <a:gd name="connsiteY78" fmla="*/ 4654113 h 4707593"/>
                  <a:gd name="connsiteX79" fmla="*/ 2131167 w 5260975"/>
                  <a:gd name="connsiteY79" fmla="*/ 4652673 h 4707593"/>
                  <a:gd name="connsiteX80" fmla="*/ 2095065 w 5260975"/>
                  <a:gd name="connsiteY80" fmla="*/ 4653441 h 4707593"/>
                  <a:gd name="connsiteX81" fmla="*/ 2069237 w 5260975"/>
                  <a:gd name="connsiteY81" fmla="*/ 4656609 h 4707593"/>
                  <a:gd name="connsiteX82" fmla="*/ 2041201 w 5260975"/>
                  <a:gd name="connsiteY82" fmla="*/ 4658529 h 4707593"/>
                  <a:gd name="connsiteX83" fmla="*/ 1963909 w 5260975"/>
                  <a:gd name="connsiteY83" fmla="*/ 4669955 h 4707593"/>
                  <a:gd name="connsiteX84" fmla="*/ 1949603 w 5260975"/>
                  <a:gd name="connsiteY84" fmla="*/ 4667171 h 4707593"/>
                  <a:gd name="connsiteX85" fmla="*/ 1868373 w 5260975"/>
                  <a:gd name="connsiteY85" fmla="*/ 4664578 h 4707593"/>
                  <a:gd name="connsiteX86" fmla="*/ 1850707 w 5260975"/>
                  <a:gd name="connsiteY86" fmla="*/ 4664771 h 4707593"/>
                  <a:gd name="connsiteX87" fmla="*/ 1803275 w 5260975"/>
                  <a:gd name="connsiteY87" fmla="*/ 4653441 h 4707593"/>
                  <a:gd name="connsiteX88" fmla="*/ 1730112 w 5260975"/>
                  <a:gd name="connsiteY88" fmla="*/ 4671396 h 4707593"/>
                  <a:gd name="connsiteX89" fmla="*/ 1661652 w 5260975"/>
                  <a:gd name="connsiteY89" fmla="*/ 4693863 h 4707593"/>
                  <a:gd name="connsiteX90" fmla="*/ 1653011 w 5260975"/>
                  <a:gd name="connsiteY90" fmla="*/ 4696744 h 4707593"/>
                  <a:gd name="connsiteX91" fmla="*/ 1628431 w 5260975"/>
                  <a:gd name="connsiteY91" fmla="*/ 4701641 h 4707593"/>
                  <a:gd name="connsiteX92" fmla="*/ 1597995 w 5260975"/>
                  <a:gd name="connsiteY92" fmla="*/ 4703369 h 4707593"/>
                  <a:gd name="connsiteX93" fmla="*/ 1559396 w 5260975"/>
                  <a:gd name="connsiteY93" fmla="*/ 4707593 h 4707593"/>
                  <a:gd name="connsiteX94" fmla="*/ 1528480 w 5260975"/>
                  <a:gd name="connsiteY94" fmla="*/ 4702312 h 4707593"/>
                  <a:gd name="connsiteX95" fmla="*/ 1485272 w 5260975"/>
                  <a:gd name="connsiteY95" fmla="*/ 4694439 h 4707593"/>
                  <a:gd name="connsiteX96" fmla="*/ 1444562 w 5260975"/>
                  <a:gd name="connsiteY96" fmla="*/ 4686950 h 4707593"/>
                  <a:gd name="connsiteX97" fmla="*/ 1431696 w 5260975"/>
                  <a:gd name="connsiteY97" fmla="*/ 4695783 h 4707593"/>
                  <a:gd name="connsiteX98" fmla="*/ 1411821 w 5260975"/>
                  <a:gd name="connsiteY98" fmla="*/ 4703464 h 4707593"/>
                  <a:gd name="connsiteX99" fmla="*/ 1389738 w 5260975"/>
                  <a:gd name="connsiteY99" fmla="*/ 4694247 h 4707593"/>
                  <a:gd name="connsiteX100" fmla="*/ 1338081 w 5260975"/>
                  <a:gd name="connsiteY100" fmla="*/ 4675141 h 4707593"/>
                  <a:gd name="connsiteX101" fmla="*/ 1305436 w 5260975"/>
                  <a:gd name="connsiteY101" fmla="*/ 4674276 h 4707593"/>
                  <a:gd name="connsiteX102" fmla="*/ 1234481 w 5260975"/>
                  <a:gd name="connsiteY102" fmla="*/ 4666115 h 4707593"/>
                  <a:gd name="connsiteX103" fmla="*/ 1188106 w 5260975"/>
                  <a:gd name="connsiteY103" fmla="*/ 4654497 h 4707593"/>
                  <a:gd name="connsiteX104" fmla="*/ 1154790 w 5260975"/>
                  <a:gd name="connsiteY104" fmla="*/ 4641343 h 4707593"/>
                  <a:gd name="connsiteX105" fmla="*/ 1107069 w 5260975"/>
                  <a:gd name="connsiteY105" fmla="*/ 4624156 h 4707593"/>
                  <a:gd name="connsiteX106" fmla="*/ 1059158 w 5260975"/>
                  <a:gd name="connsiteY106" fmla="*/ 4615227 h 4707593"/>
                  <a:gd name="connsiteX107" fmla="*/ 1024496 w 5260975"/>
                  <a:gd name="connsiteY107" fmla="*/ 4603993 h 4707593"/>
                  <a:gd name="connsiteX108" fmla="*/ 982153 w 5260975"/>
                  <a:gd name="connsiteY108" fmla="*/ 4596311 h 4707593"/>
                  <a:gd name="connsiteX109" fmla="*/ 946628 w 5260975"/>
                  <a:gd name="connsiteY109" fmla="*/ 4596024 h 4707593"/>
                  <a:gd name="connsiteX110" fmla="*/ 890939 w 5260975"/>
                  <a:gd name="connsiteY110" fmla="*/ 4597368 h 4707593"/>
                  <a:gd name="connsiteX111" fmla="*/ 822769 w 5260975"/>
                  <a:gd name="connsiteY111" fmla="*/ 4574133 h 4707593"/>
                  <a:gd name="connsiteX112" fmla="*/ 795212 w 5260975"/>
                  <a:gd name="connsiteY112" fmla="*/ 4568947 h 4707593"/>
                  <a:gd name="connsiteX113" fmla="*/ 769288 w 5260975"/>
                  <a:gd name="connsiteY113" fmla="*/ 4566547 h 4707593"/>
                  <a:gd name="connsiteX114" fmla="*/ 714271 w 5260975"/>
                  <a:gd name="connsiteY114" fmla="*/ 4551089 h 4707593"/>
                  <a:gd name="connsiteX115" fmla="*/ 691900 w 5260975"/>
                  <a:gd name="connsiteY115" fmla="*/ 4545999 h 4707593"/>
                  <a:gd name="connsiteX116" fmla="*/ 660598 w 5260975"/>
                  <a:gd name="connsiteY116" fmla="*/ 4546096 h 4707593"/>
                  <a:gd name="connsiteX117" fmla="*/ 603662 w 5260975"/>
                  <a:gd name="connsiteY117" fmla="*/ 4538991 h 4707593"/>
                  <a:gd name="connsiteX118" fmla="*/ 546821 w 5260975"/>
                  <a:gd name="connsiteY118" fmla="*/ 4518251 h 4707593"/>
                  <a:gd name="connsiteX119" fmla="*/ 522721 w 5260975"/>
                  <a:gd name="connsiteY119" fmla="*/ 4520267 h 4707593"/>
                  <a:gd name="connsiteX120" fmla="*/ 514080 w 5260975"/>
                  <a:gd name="connsiteY120" fmla="*/ 4519788 h 4707593"/>
                  <a:gd name="connsiteX121" fmla="*/ 436404 w 5260975"/>
                  <a:gd name="connsiteY121" fmla="*/ 4508361 h 4707593"/>
                  <a:gd name="connsiteX122" fmla="*/ 428626 w 5260975"/>
                  <a:gd name="connsiteY122" fmla="*/ 4507114 h 4707593"/>
                  <a:gd name="connsiteX123" fmla="*/ 392141 w 5260975"/>
                  <a:gd name="connsiteY123" fmla="*/ 4496936 h 4707593"/>
                  <a:gd name="connsiteX124" fmla="*/ 300157 w 5260975"/>
                  <a:gd name="connsiteY124" fmla="*/ 4490599 h 4707593"/>
                  <a:gd name="connsiteX125" fmla="*/ 294493 w 5260975"/>
                  <a:gd name="connsiteY125" fmla="*/ 4489831 h 4707593"/>
                  <a:gd name="connsiteX126" fmla="*/ 263671 w 5260975"/>
                  <a:gd name="connsiteY126" fmla="*/ 4494919 h 4707593"/>
                  <a:gd name="connsiteX127" fmla="*/ 248406 w 5260975"/>
                  <a:gd name="connsiteY127" fmla="*/ 4502121 h 4707593"/>
                  <a:gd name="connsiteX128" fmla="*/ 224594 w 5260975"/>
                  <a:gd name="connsiteY128" fmla="*/ 4509610 h 4707593"/>
                  <a:gd name="connsiteX129" fmla="*/ 200398 w 5260975"/>
                  <a:gd name="connsiteY129" fmla="*/ 4512395 h 4707593"/>
                  <a:gd name="connsiteX130" fmla="*/ 159783 w 5260975"/>
                  <a:gd name="connsiteY130" fmla="*/ 4501064 h 4707593"/>
                  <a:gd name="connsiteX131" fmla="*/ 144997 w 5260975"/>
                  <a:gd name="connsiteY131" fmla="*/ 4499912 h 4707593"/>
                  <a:gd name="connsiteX132" fmla="*/ 112064 w 5260975"/>
                  <a:gd name="connsiteY132" fmla="*/ 4494440 h 4707593"/>
                  <a:gd name="connsiteX133" fmla="*/ 83259 w 5260975"/>
                  <a:gd name="connsiteY133" fmla="*/ 4494824 h 4707593"/>
                  <a:gd name="connsiteX134" fmla="*/ 60120 w 5260975"/>
                  <a:gd name="connsiteY134" fmla="*/ 4503561 h 4707593"/>
                  <a:gd name="connsiteX135" fmla="*/ 26514 w 5260975"/>
                  <a:gd name="connsiteY135" fmla="*/ 4505289 h 4707593"/>
                  <a:gd name="connsiteX136" fmla="*/ 4814 w 5260975"/>
                  <a:gd name="connsiteY136" fmla="*/ 4498952 h 4707593"/>
                  <a:gd name="connsiteX137" fmla="*/ 398 w 5260975"/>
                  <a:gd name="connsiteY137" fmla="*/ 4498089 h 4707593"/>
                  <a:gd name="connsiteX138" fmla="*/ 0 w 5260975"/>
                  <a:gd name="connsiteY138" fmla="*/ 4498087 h 4707593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</a:cxnLst>
                <a:rect l="l" t="t" r="r" b="b"/>
                <a:pathLst>
                  <a:path w="5260975" h="4707593">
                    <a:moveTo>
                      <a:pt x="0" y="0"/>
                    </a:moveTo>
                    <a:lnTo>
                      <a:pt x="5260975" y="0"/>
                    </a:lnTo>
                    <a:lnTo>
                      <a:pt x="5260975" y="3296937"/>
                    </a:lnTo>
                    <a:lnTo>
                      <a:pt x="5260975" y="3518571"/>
                    </a:lnTo>
                    <a:lnTo>
                      <a:pt x="5226503" y="3534000"/>
                    </a:lnTo>
                    <a:cubicBezTo>
                      <a:pt x="5219783" y="3536785"/>
                      <a:pt x="5212389" y="3538321"/>
                      <a:pt x="5206341" y="3542065"/>
                    </a:cubicBezTo>
                    <a:cubicBezTo>
                      <a:pt x="5178495" y="3559156"/>
                      <a:pt x="5151515" y="3577591"/>
                      <a:pt x="5123287" y="3594010"/>
                    </a:cubicBezTo>
                    <a:cubicBezTo>
                      <a:pt x="5094195" y="3611004"/>
                      <a:pt x="5068175" y="3631071"/>
                      <a:pt x="5048107" y="3658244"/>
                    </a:cubicBezTo>
                    <a:cubicBezTo>
                      <a:pt x="5029480" y="3683496"/>
                      <a:pt x="5011429" y="3709131"/>
                      <a:pt x="4992899" y="3734479"/>
                    </a:cubicBezTo>
                    <a:cubicBezTo>
                      <a:pt x="4988194" y="3740912"/>
                      <a:pt x="4983873" y="3748498"/>
                      <a:pt x="4977440" y="3752627"/>
                    </a:cubicBezTo>
                    <a:cubicBezTo>
                      <a:pt x="4964094" y="3761268"/>
                      <a:pt x="4949499" y="3768277"/>
                      <a:pt x="4935193" y="3775382"/>
                    </a:cubicBezTo>
                    <a:cubicBezTo>
                      <a:pt x="4922903" y="3781431"/>
                      <a:pt x="4909845" y="3785943"/>
                      <a:pt x="4897844" y="3792472"/>
                    </a:cubicBezTo>
                    <a:cubicBezTo>
                      <a:pt x="4888243" y="3797658"/>
                      <a:pt x="4879697" y="3804859"/>
                      <a:pt x="4870767" y="3811388"/>
                    </a:cubicBezTo>
                    <a:cubicBezTo>
                      <a:pt x="4862990" y="3817052"/>
                      <a:pt x="4854445" y="3821949"/>
                      <a:pt x="4847916" y="3828767"/>
                    </a:cubicBezTo>
                    <a:cubicBezTo>
                      <a:pt x="4831977" y="3845281"/>
                      <a:pt x="4815942" y="3861508"/>
                      <a:pt x="4796163" y="3873702"/>
                    </a:cubicBezTo>
                    <a:cubicBezTo>
                      <a:pt x="4776672" y="3885799"/>
                      <a:pt x="4758237" y="3899338"/>
                      <a:pt x="4738843" y="3911628"/>
                    </a:cubicBezTo>
                    <a:cubicBezTo>
                      <a:pt x="4719831" y="3923630"/>
                      <a:pt x="4702645" y="3936783"/>
                      <a:pt x="4692755" y="3958099"/>
                    </a:cubicBezTo>
                    <a:cubicBezTo>
                      <a:pt x="4688339" y="3967508"/>
                      <a:pt x="4682097" y="3977782"/>
                      <a:pt x="4673744" y="3983255"/>
                    </a:cubicBezTo>
                    <a:cubicBezTo>
                      <a:pt x="4661838" y="3991032"/>
                      <a:pt x="4646764" y="3993817"/>
                      <a:pt x="4633801" y="4000442"/>
                    </a:cubicBezTo>
                    <a:cubicBezTo>
                      <a:pt x="4618535" y="4008219"/>
                      <a:pt x="4600869" y="4014940"/>
                      <a:pt x="4590499" y="4027326"/>
                    </a:cubicBezTo>
                    <a:cubicBezTo>
                      <a:pt x="4581281" y="4038368"/>
                      <a:pt x="4571968" y="4047009"/>
                      <a:pt x="4559773" y="4054018"/>
                    </a:cubicBezTo>
                    <a:cubicBezTo>
                      <a:pt x="4551229" y="4058915"/>
                      <a:pt x="4544892" y="4067844"/>
                      <a:pt x="4536059" y="4071877"/>
                    </a:cubicBezTo>
                    <a:cubicBezTo>
                      <a:pt x="4524441" y="4077254"/>
                      <a:pt x="4512727" y="4081479"/>
                      <a:pt x="4502549" y="4089832"/>
                    </a:cubicBezTo>
                    <a:cubicBezTo>
                      <a:pt x="4491987" y="4098473"/>
                      <a:pt x="4479986" y="4105290"/>
                      <a:pt x="4468944" y="4113356"/>
                    </a:cubicBezTo>
                    <a:cubicBezTo>
                      <a:pt x="4463087" y="4117676"/>
                      <a:pt x="4458286" y="4123341"/>
                      <a:pt x="4452622" y="4127854"/>
                    </a:cubicBezTo>
                    <a:cubicBezTo>
                      <a:pt x="4442252" y="4136111"/>
                      <a:pt x="4431690" y="4144176"/>
                      <a:pt x="4421032" y="4151953"/>
                    </a:cubicBezTo>
                    <a:cubicBezTo>
                      <a:pt x="4410375" y="4159731"/>
                      <a:pt x="4400197" y="4168756"/>
                      <a:pt x="4388483" y="4174421"/>
                    </a:cubicBezTo>
                    <a:cubicBezTo>
                      <a:pt x="4368513" y="4184023"/>
                      <a:pt x="4346717" y="4189784"/>
                      <a:pt x="4327321" y="4200153"/>
                    </a:cubicBezTo>
                    <a:cubicBezTo>
                      <a:pt x="4307639" y="4210714"/>
                      <a:pt x="4289107" y="4223965"/>
                      <a:pt x="4271633" y="4237983"/>
                    </a:cubicBezTo>
                    <a:cubicBezTo>
                      <a:pt x="4257807" y="4249025"/>
                      <a:pt x="4244845" y="4259971"/>
                      <a:pt x="4227465" y="4265635"/>
                    </a:cubicBezTo>
                    <a:cubicBezTo>
                      <a:pt x="4217768" y="4268804"/>
                      <a:pt x="4207591" y="4275717"/>
                      <a:pt x="4201733" y="4283783"/>
                    </a:cubicBezTo>
                    <a:cubicBezTo>
                      <a:pt x="4189059" y="4301353"/>
                      <a:pt x="4172833" y="4313739"/>
                      <a:pt x="4154494" y="4324301"/>
                    </a:cubicBezTo>
                    <a:cubicBezTo>
                      <a:pt x="4130010" y="4338511"/>
                      <a:pt x="4105814" y="4353009"/>
                      <a:pt x="4081234" y="4366931"/>
                    </a:cubicBezTo>
                    <a:cubicBezTo>
                      <a:pt x="4066737" y="4375189"/>
                      <a:pt x="4052335" y="4383926"/>
                      <a:pt x="4036971" y="4389975"/>
                    </a:cubicBezTo>
                    <a:cubicBezTo>
                      <a:pt x="4005575" y="4402457"/>
                      <a:pt x="3973410" y="4413114"/>
                      <a:pt x="3941725" y="4424733"/>
                    </a:cubicBezTo>
                    <a:cubicBezTo>
                      <a:pt x="3931355" y="4428477"/>
                      <a:pt x="3921561" y="4433854"/>
                      <a:pt x="3910999" y="4437119"/>
                    </a:cubicBezTo>
                    <a:cubicBezTo>
                      <a:pt x="3899573" y="4440671"/>
                      <a:pt x="3887285" y="4441727"/>
                      <a:pt x="3875859" y="4445280"/>
                    </a:cubicBezTo>
                    <a:cubicBezTo>
                      <a:pt x="3856847" y="4451136"/>
                      <a:pt x="3838412" y="4458626"/>
                      <a:pt x="3819401" y="4464579"/>
                    </a:cubicBezTo>
                    <a:cubicBezTo>
                      <a:pt x="3782723" y="4476005"/>
                      <a:pt x="3745949" y="4486951"/>
                      <a:pt x="3709176" y="4497800"/>
                    </a:cubicBezTo>
                    <a:cubicBezTo>
                      <a:pt x="3701303" y="4500105"/>
                      <a:pt x="3692757" y="4500393"/>
                      <a:pt x="3684981" y="4502889"/>
                    </a:cubicBezTo>
                    <a:cubicBezTo>
                      <a:pt x="3664337" y="4509610"/>
                      <a:pt x="3643789" y="4516907"/>
                      <a:pt x="3623338" y="4524300"/>
                    </a:cubicBezTo>
                    <a:cubicBezTo>
                      <a:pt x="3610953" y="4528813"/>
                      <a:pt x="3598854" y="4534382"/>
                      <a:pt x="3586373" y="4538702"/>
                    </a:cubicBezTo>
                    <a:cubicBezTo>
                      <a:pt x="3576387" y="4542159"/>
                      <a:pt x="3566113" y="4544847"/>
                      <a:pt x="3555743" y="4546960"/>
                    </a:cubicBezTo>
                    <a:cubicBezTo>
                      <a:pt x="3546814" y="4548785"/>
                      <a:pt x="3537501" y="4548592"/>
                      <a:pt x="3528667" y="4550801"/>
                    </a:cubicBezTo>
                    <a:cubicBezTo>
                      <a:pt x="3504759" y="4556753"/>
                      <a:pt x="3481140" y="4563475"/>
                      <a:pt x="3457424" y="4569811"/>
                    </a:cubicBezTo>
                    <a:cubicBezTo>
                      <a:pt x="3447919" y="4572308"/>
                      <a:pt x="3438221" y="4574133"/>
                      <a:pt x="3429003" y="4577301"/>
                    </a:cubicBezTo>
                    <a:cubicBezTo>
                      <a:pt x="3404327" y="4585654"/>
                      <a:pt x="3380036" y="4595159"/>
                      <a:pt x="3355264" y="4603033"/>
                    </a:cubicBezTo>
                    <a:cubicBezTo>
                      <a:pt x="3334717" y="4609562"/>
                      <a:pt x="3313593" y="4614266"/>
                      <a:pt x="3292757" y="4620027"/>
                    </a:cubicBezTo>
                    <a:cubicBezTo>
                      <a:pt x="3283924" y="4622524"/>
                      <a:pt x="3275475" y="4626077"/>
                      <a:pt x="3266643" y="4628188"/>
                    </a:cubicBezTo>
                    <a:cubicBezTo>
                      <a:pt x="3246863" y="4632990"/>
                      <a:pt x="3226796" y="4637022"/>
                      <a:pt x="3206921" y="4641823"/>
                    </a:cubicBezTo>
                    <a:cubicBezTo>
                      <a:pt x="3195590" y="4644607"/>
                      <a:pt x="3184645" y="4649600"/>
                      <a:pt x="3173123" y="4651425"/>
                    </a:cubicBezTo>
                    <a:cubicBezTo>
                      <a:pt x="3145759" y="4655745"/>
                      <a:pt x="3118203" y="4658817"/>
                      <a:pt x="3090646" y="4662274"/>
                    </a:cubicBezTo>
                    <a:cubicBezTo>
                      <a:pt x="3062227" y="4665826"/>
                      <a:pt x="3033902" y="4669571"/>
                      <a:pt x="3005480" y="4672739"/>
                    </a:cubicBezTo>
                    <a:cubicBezTo>
                      <a:pt x="2989926" y="4674372"/>
                      <a:pt x="2974275" y="4674660"/>
                      <a:pt x="2958721" y="4676196"/>
                    </a:cubicBezTo>
                    <a:cubicBezTo>
                      <a:pt x="2945087" y="4677541"/>
                      <a:pt x="2931549" y="4680037"/>
                      <a:pt x="2917915" y="4681670"/>
                    </a:cubicBezTo>
                    <a:cubicBezTo>
                      <a:pt x="2906105" y="4683013"/>
                      <a:pt x="2894199" y="4683781"/>
                      <a:pt x="2882389" y="4685126"/>
                    </a:cubicBezTo>
                    <a:cubicBezTo>
                      <a:pt x="2863475" y="4687334"/>
                      <a:pt x="2844655" y="4689831"/>
                      <a:pt x="2825837" y="4692135"/>
                    </a:cubicBezTo>
                    <a:cubicBezTo>
                      <a:pt x="2817964" y="4692999"/>
                      <a:pt x="2809706" y="4695399"/>
                      <a:pt x="2802313" y="4693960"/>
                    </a:cubicBezTo>
                    <a:cubicBezTo>
                      <a:pt x="2783686" y="4690310"/>
                      <a:pt x="2765347" y="4691367"/>
                      <a:pt x="2746816" y="4693863"/>
                    </a:cubicBezTo>
                    <a:cubicBezTo>
                      <a:pt x="2740479" y="4694728"/>
                      <a:pt x="2733662" y="4694535"/>
                      <a:pt x="2727517" y="4692903"/>
                    </a:cubicBezTo>
                    <a:cubicBezTo>
                      <a:pt x="2714939" y="4689638"/>
                      <a:pt x="2702745" y="4685029"/>
                      <a:pt x="2690359" y="4680997"/>
                    </a:cubicBezTo>
                    <a:cubicBezTo>
                      <a:pt x="2689014" y="4680517"/>
                      <a:pt x="2687382" y="4680421"/>
                      <a:pt x="2685943" y="4680133"/>
                    </a:cubicBezTo>
                    <a:cubicBezTo>
                      <a:pt x="2677781" y="4678500"/>
                      <a:pt x="2669717" y="4676868"/>
                      <a:pt x="2661554" y="4675428"/>
                    </a:cubicBezTo>
                    <a:cubicBezTo>
                      <a:pt x="2657138" y="4674660"/>
                      <a:pt x="2652625" y="4674564"/>
                      <a:pt x="2648208" y="4673892"/>
                    </a:cubicBezTo>
                    <a:cubicBezTo>
                      <a:pt x="2631118" y="4671203"/>
                      <a:pt x="2612299" y="4675716"/>
                      <a:pt x="2597512" y="4664099"/>
                    </a:cubicBezTo>
                    <a:cubicBezTo>
                      <a:pt x="2587911" y="4656609"/>
                      <a:pt x="2578597" y="4658338"/>
                      <a:pt x="2568324" y="4659490"/>
                    </a:cubicBezTo>
                    <a:cubicBezTo>
                      <a:pt x="2560547" y="4660354"/>
                      <a:pt x="2552577" y="4660065"/>
                      <a:pt x="2544704" y="4660162"/>
                    </a:cubicBezTo>
                    <a:cubicBezTo>
                      <a:pt x="2530878" y="4660449"/>
                      <a:pt x="2517052" y="4660546"/>
                      <a:pt x="2503225" y="4661026"/>
                    </a:cubicBezTo>
                    <a:cubicBezTo>
                      <a:pt x="2498808" y="4661218"/>
                      <a:pt x="2494297" y="4663619"/>
                      <a:pt x="2489975" y="4663235"/>
                    </a:cubicBezTo>
                    <a:cubicBezTo>
                      <a:pt x="2470004" y="4661410"/>
                      <a:pt x="2450033" y="4658529"/>
                      <a:pt x="2430061" y="4656897"/>
                    </a:cubicBezTo>
                    <a:cubicBezTo>
                      <a:pt x="2418732" y="4655938"/>
                      <a:pt x="2407114" y="4657761"/>
                      <a:pt x="2395880" y="4656417"/>
                    </a:cubicBezTo>
                    <a:cubicBezTo>
                      <a:pt x="2382919" y="4654881"/>
                      <a:pt x="2370245" y="4650945"/>
                      <a:pt x="2357378" y="4648544"/>
                    </a:cubicBezTo>
                    <a:cubicBezTo>
                      <a:pt x="2353826" y="4647872"/>
                      <a:pt x="2349889" y="4648736"/>
                      <a:pt x="2346145" y="4648928"/>
                    </a:cubicBezTo>
                    <a:cubicBezTo>
                      <a:pt x="2341920" y="4649120"/>
                      <a:pt x="2337791" y="4649504"/>
                      <a:pt x="2333567" y="4649600"/>
                    </a:cubicBezTo>
                    <a:cubicBezTo>
                      <a:pt x="2320700" y="4649793"/>
                      <a:pt x="2307835" y="4649504"/>
                      <a:pt x="2294968" y="4650177"/>
                    </a:cubicBezTo>
                    <a:cubicBezTo>
                      <a:pt x="2287095" y="4650561"/>
                      <a:pt x="2278839" y="4654497"/>
                      <a:pt x="2271540" y="4653057"/>
                    </a:cubicBezTo>
                    <a:cubicBezTo>
                      <a:pt x="2256659" y="4650272"/>
                      <a:pt x="2241776" y="4656513"/>
                      <a:pt x="2226895" y="4651329"/>
                    </a:cubicBezTo>
                    <a:cubicBezTo>
                      <a:pt x="2222285" y="4649793"/>
                      <a:pt x="2215948" y="4653633"/>
                      <a:pt x="2210379" y="4653825"/>
                    </a:cubicBezTo>
                    <a:cubicBezTo>
                      <a:pt x="2196457" y="4654305"/>
                      <a:pt x="2182535" y="4654209"/>
                      <a:pt x="2168613" y="4654113"/>
                    </a:cubicBezTo>
                    <a:cubicBezTo>
                      <a:pt x="2156131" y="4654017"/>
                      <a:pt x="2143168" y="4655361"/>
                      <a:pt x="2131167" y="4652673"/>
                    </a:cubicBezTo>
                    <a:cubicBezTo>
                      <a:pt x="2118588" y="4649793"/>
                      <a:pt x="2107259" y="4650177"/>
                      <a:pt x="2095065" y="4653441"/>
                    </a:cubicBezTo>
                    <a:cubicBezTo>
                      <a:pt x="2086711" y="4655649"/>
                      <a:pt x="2077878" y="4655938"/>
                      <a:pt x="2069237" y="4656609"/>
                    </a:cubicBezTo>
                    <a:cubicBezTo>
                      <a:pt x="2059924" y="4657377"/>
                      <a:pt x="2049650" y="4655361"/>
                      <a:pt x="2041201" y="4658529"/>
                    </a:cubicBezTo>
                    <a:cubicBezTo>
                      <a:pt x="2016044" y="4667939"/>
                      <a:pt x="1990216" y="4669955"/>
                      <a:pt x="1963909" y="4669955"/>
                    </a:cubicBezTo>
                    <a:cubicBezTo>
                      <a:pt x="1959107" y="4669955"/>
                      <a:pt x="1954210" y="4668612"/>
                      <a:pt x="1949603" y="4667171"/>
                    </a:cubicBezTo>
                    <a:cubicBezTo>
                      <a:pt x="1922717" y="4658529"/>
                      <a:pt x="1895737" y="4659297"/>
                      <a:pt x="1868373" y="4664578"/>
                    </a:cubicBezTo>
                    <a:cubicBezTo>
                      <a:pt x="1862708" y="4665731"/>
                      <a:pt x="1856372" y="4665923"/>
                      <a:pt x="1850707" y="4664771"/>
                    </a:cubicBezTo>
                    <a:cubicBezTo>
                      <a:pt x="1834768" y="4661410"/>
                      <a:pt x="1819309" y="4655841"/>
                      <a:pt x="1803275" y="4653441"/>
                    </a:cubicBezTo>
                    <a:cubicBezTo>
                      <a:pt x="1776775" y="4649504"/>
                      <a:pt x="1753828" y="4662754"/>
                      <a:pt x="1730112" y="4671396"/>
                    </a:cubicBezTo>
                    <a:cubicBezTo>
                      <a:pt x="1707548" y="4679557"/>
                      <a:pt x="1688345" y="4697992"/>
                      <a:pt x="1661652" y="4693863"/>
                    </a:cubicBezTo>
                    <a:cubicBezTo>
                      <a:pt x="1658965" y="4693479"/>
                      <a:pt x="1655988" y="4696071"/>
                      <a:pt x="1653011" y="4696744"/>
                    </a:cubicBezTo>
                    <a:cubicBezTo>
                      <a:pt x="1644850" y="4698568"/>
                      <a:pt x="1636689" y="4700776"/>
                      <a:pt x="1628431" y="4701641"/>
                    </a:cubicBezTo>
                    <a:cubicBezTo>
                      <a:pt x="1618350" y="4702793"/>
                      <a:pt x="1608076" y="4702409"/>
                      <a:pt x="1597995" y="4703369"/>
                    </a:cubicBezTo>
                    <a:cubicBezTo>
                      <a:pt x="1585032" y="4704521"/>
                      <a:pt x="1572263" y="4707593"/>
                      <a:pt x="1559396" y="4707593"/>
                    </a:cubicBezTo>
                    <a:cubicBezTo>
                      <a:pt x="1549026" y="4707593"/>
                      <a:pt x="1538753" y="4704041"/>
                      <a:pt x="1528480" y="4702312"/>
                    </a:cubicBezTo>
                    <a:cubicBezTo>
                      <a:pt x="1513981" y="4699912"/>
                      <a:pt x="1498042" y="4700584"/>
                      <a:pt x="1485272" y="4694439"/>
                    </a:cubicBezTo>
                    <a:cubicBezTo>
                      <a:pt x="1471639" y="4687910"/>
                      <a:pt x="1458676" y="4684934"/>
                      <a:pt x="1444562" y="4686950"/>
                    </a:cubicBezTo>
                    <a:cubicBezTo>
                      <a:pt x="1439857" y="4687622"/>
                      <a:pt x="1433808" y="4691655"/>
                      <a:pt x="1431696" y="4695783"/>
                    </a:cubicBezTo>
                    <a:cubicBezTo>
                      <a:pt x="1426991" y="4705001"/>
                      <a:pt x="1420559" y="4706634"/>
                      <a:pt x="1411821" y="4703464"/>
                    </a:cubicBezTo>
                    <a:cubicBezTo>
                      <a:pt x="1404236" y="4700776"/>
                      <a:pt x="1394922" y="4699432"/>
                      <a:pt x="1389738" y="4694247"/>
                    </a:cubicBezTo>
                    <a:cubicBezTo>
                      <a:pt x="1375047" y="4679557"/>
                      <a:pt x="1356324" y="4679077"/>
                      <a:pt x="1338081" y="4675141"/>
                    </a:cubicBezTo>
                    <a:cubicBezTo>
                      <a:pt x="1326945" y="4672739"/>
                      <a:pt x="1316574" y="4672644"/>
                      <a:pt x="1305436" y="4674276"/>
                    </a:cubicBezTo>
                    <a:cubicBezTo>
                      <a:pt x="1281241" y="4677925"/>
                      <a:pt x="1257717" y="4672739"/>
                      <a:pt x="1234481" y="4666115"/>
                    </a:cubicBezTo>
                    <a:cubicBezTo>
                      <a:pt x="1219118" y="4661698"/>
                      <a:pt x="1203372" y="4659010"/>
                      <a:pt x="1188106" y="4654497"/>
                    </a:cubicBezTo>
                    <a:cubicBezTo>
                      <a:pt x="1176680" y="4651041"/>
                      <a:pt x="1165255" y="4646912"/>
                      <a:pt x="1154790" y="4641343"/>
                    </a:cubicBezTo>
                    <a:cubicBezTo>
                      <a:pt x="1139618" y="4633181"/>
                      <a:pt x="1126369" y="4620891"/>
                      <a:pt x="1107069" y="4624156"/>
                    </a:cubicBezTo>
                    <a:cubicBezTo>
                      <a:pt x="1090074" y="4627036"/>
                      <a:pt x="1074713" y="4620988"/>
                      <a:pt x="1059158" y="4615227"/>
                    </a:cubicBezTo>
                    <a:cubicBezTo>
                      <a:pt x="1047732" y="4611002"/>
                      <a:pt x="1036308" y="4606681"/>
                      <a:pt x="1024496" y="4603993"/>
                    </a:cubicBezTo>
                    <a:cubicBezTo>
                      <a:pt x="1010478" y="4600824"/>
                      <a:pt x="994635" y="4602169"/>
                      <a:pt x="982153" y="4596311"/>
                    </a:cubicBezTo>
                    <a:cubicBezTo>
                      <a:pt x="969095" y="4590166"/>
                      <a:pt x="958246" y="4594295"/>
                      <a:pt x="946628" y="4596024"/>
                    </a:cubicBezTo>
                    <a:cubicBezTo>
                      <a:pt x="928097" y="4598712"/>
                      <a:pt x="909661" y="4603705"/>
                      <a:pt x="890939" y="4597368"/>
                    </a:cubicBezTo>
                    <a:cubicBezTo>
                      <a:pt x="868184" y="4589687"/>
                      <a:pt x="845620" y="4581430"/>
                      <a:pt x="822769" y="4574133"/>
                    </a:cubicBezTo>
                    <a:cubicBezTo>
                      <a:pt x="813934" y="4571347"/>
                      <a:pt x="804431" y="4570195"/>
                      <a:pt x="795212" y="4568947"/>
                    </a:cubicBezTo>
                    <a:cubicBezTo>
                      <a:pt x="786476" y="4567891"/>
                      <a:pt x="776010" y="4570579"/>
                      <a:pt x="769288" y="4566547"/>
                    </a:cubicBezTo>
                    <a:cubicBezTo>
                      <a:pt x="752005" y="4556178"/>
                      <a:pt x="734243" y="4551089"/>
                      <a:pt x="714271" y="4551089"/>
                    </a:cubicBezTo>
                    <a:cubicBezTo>
                      <a:pt x="706781" y="4551089"/>
                      <a:pt x="699484" y="4546768"/>
                      <a:pt x="691900" y="4545999"/>
                    </a:cubicBezTo>
                    <a:cubicBezTo>
                      <a:pt x="681529" y="4545040"/>
                      <a:pt x="669623" y="4542447"/>
                      <a:pt x="660598" y="4546096"/>
                    </a:cubicBezTo>
                    <a:cubicBezTo>
                      <a:pt x="639379" y="4554737"/>
                      <a:pt x="622193" y="4547536"/>
                      <a:pt x="603662" y="4538991"/>
                    </a:cubicBezTo>
                    <a:cubicBezTo>
                      <a:pt x="585418" y="4530541"/>
                      <a:pt x="566215" y="4523821"/>
                      <a:pt x="546821" y="4518251"/>
                    </a:cubicBezTo>
                    <a:cubicBezTo>
                      <a:pt x="539524" y="4516235"/>
                      <a:pt x="530787" y="4519596"/>
                      <a:pt x="522721" y="4520267"/>
                    </a:cubicBezTo>
                    <a:cubicBezTo>
                      <a:pt x="519840" y="4520460"/>
                      <a:pt x="516671" y="4520748"/>
                      <a:pt x="514080" y="4519788"/>
                    </a:cubicBezTo>
                    <a:cubicBezTo>
                      <a:pt x="489020" y="4510570"/>
                      <a:pt x="463575" y="4503561"/>
                      <a:pt x="436404" y="4508361"/>
                    </a:cubicBezTo>
                    <a:cubicBezTo>
                      <a:pt x="433908" y="4508842"/>
                      <a:pt x="431123" y="4507786"/>
                      <a:pt x="428626" y="4507114"/>
                    </a:cubicBezTo>
                    <a:cubicBezTo>
                      <a:pt x="416432" y="4503657"/>
                      <a:pt x="404526" y="4498184"/>
                      <a:pt x="392141" y="4496936"/>
                    </a:cubicBezTo>
                    <a:cubicBezTo>
                      <a:pt x="361608" y="4493864"/>
                      <a:pt x="330884" y="4492615"/>
                      <a:pt x="300157" y="4490599"/>
                    </a:cubicBezTo>
                    <a:cubicBezTo>
                      <a:pt x="298237" y="4490503"/>
                      <a:pt x="296221" y="4490503"/>
                      <a:pt x="294493" y="4489831"/>
                    </a:cubicBezTo>
                    <a:cubicBezTo>
                      <a:pt x="283163" y="4485702"/>
                      <a:pt x="273274" y="4487047"/>
                      <a:pt x="263671" y="4494919"/>
                    </a:cubicBezTo>
                    <a:cubicBezTo>
                      <a:pt x="259447" y="4498376"/>
                      <a:pt x="253686" y="4500200"/>
                      <a:pt x="248406" y="4502121"/>
                    </a:cubicBezTo>
                    <a:cubicBezTo>
                      <a:pt x="240628" y="4505002"/>
                      <a:pt x="232659" y="4507786"/>
                      <a:pt x="224594" y="4509610"/>
                    </a:cubicBezTo>
                    <a:cubicBezTo>
                      <a:pt x="216624" y="4511338"/>
                      <a:pt x="208079" y="4513738"/>
                      <a:pt x="200398" y="4512395"/>
                    </a:cubicBezTo>
                    <a:cubicBezTo>
                      <a:pt x="186572" y="4509994"/>
                      <a:pt x="173417" y="4504618"/>
                      <a:pt x="159783" y="4501064"/>
                    </a:cubicBezTo>
                    <a:cubicBezTo>
                      <a:pt x="155079" y="4499816"/>
                      <a:pt x="149893" y="4500009"/>
                      <a:pt x="144997" y="4499912"/>
                    </a:cubicBezTo>
                    <a:cubicBezTo>
                      <a:pt x="133763" y="4499625"/>
                      <a:pt x="122241" y="4502409"/>
                      <a:pt x="112064" y="4494440"/>
                    </a:cubicBezTo>
                    <a:cubicBezTo>
                      <a:pt x="102655" y="4486951"/>
                      <a:pt x="93148" y="4489158"/>
                      <a:pt x="83259" y="4494824"/>
                    </a:cubicBezTo>
                    <a:cubicBezTo>
                      <a:pt x="76154" y="4498857"/>
                      <a:pt x="68090" y="4502025"/>
                      <a:pt x="60120" y="4503561"/>
                    </a:cubicBezTo>
                    <a:cubicBezTo>
                      <a:pt x="49174" y="4505673"/>
                      <a:pt x="38324" y="4506538"/>
                      <a:pt x="26514" y="4505289"/>
                    </a:cubicBezTo>
                    <a:cubicBezTo>
                      <a:pt x="18161" y="4504425"/>
                      <a:pt x="11343" y="4504041"/>
                      <a:pt x="4814" y="4498952"/>
                    </a:cubicBezTo>
                    <a:cubicBezTo>
                      <a:pt x="3759" y="4498184"/>
                      <a:pt x="1839" y="4497992"/>
                      <a:pt x="398" y="4498089"/>
                    </a:cubicBezTo>
                    <a:lnTo>
                      <a:pt x="0" y="4498087"/>
                    </a:lnTo>
                    <a:close/>
                  </a:path>
                </a:pathLst>
              </a:custGeom>
              <a:solidFill>
                <a:schemeClr val="bg1">
                  <a:alpha val="14000"/>
                </a:schemeClr>
              </a:solidFill>
              <a:ln w="12700" cap="flat" cmpd="sng" algn="ctr">
                <a:noFill/>
                <a:prstDash val="solid"/>
                <a:miter lim="800000"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 dirty="0"/>
              </a:p>
            </p:txBody>
          </p:sp>
        </p:grp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1DBE0E51-141F-B440-A24A-77B587C7DFA1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Grp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GrpSpPr>
          <p:grpSpPr>
            <a:xfrm>
              <a:off x="6096000" y="4138312"/>
              <a:ext cx="5260975" cy="1410656"/>
              <a:chOff x="6096000" y="4138312"/>
              <a:chExt cx="5260975" cy="1410656"/>
            </a:xfrm>
          </p:grpSpPr>
          <p:sp>
            <p:nvSpPr>
              <p:cNvPr id="10" name="Freeform: Shape 77">
                <a:extLst>
                  <a:ext uri="{FF2B5EF4-FFF2-40B4-BE49-F238E27FC236}">
                    <a16:creationId xmlns:a16="http://schemas.microsoft.com/office/drawing/2014/main" id="{367CB000-0D07-094B-9F41-888F8914E86A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solidFill>
                <a:srgbClr val="FFFFFF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  <p:sp>
            <p:nvSpPr>
              <p:cNvPr id="11" name="Freeform: Shape 78">
                <a:extLst>
                  <a:ext uri="{FF2B5EF4-FFF2-40B4-BE49-F238E27FC236}">
                    <a16:creationId xmlns:a16="http://schemas.microsoft.com/office/drawing/2014/main" id="{77037C20-F8B2-CB40-A580-B7F0E401ECD2}"/>
                  </a:ext>
                  <a:ext uri="{C183D7F6-B498-43B3-948B-1728B52AA6E4}">
                    <adec:decorative xmlns:adec="http://schemas.microsoft.com/office/drawing/2017/decorative" val="1"/>
                  </a:ext>
                </a:extLst>
              </p:cNvPr>
              <p:cNvSpPr/>
              <p:nvPr>
                <p:extLst>
                  <p:ext uri="{386F3935-93C4-4BCD-93E2-E3B085C9AB24}">
                    <p16:designElem xmlns:p16="http://schemas.microsoft.com/office/powerpoint/2015/main" val="1"/>
                  </p:ext>
                </p:extLst>
              </p:nvPr>
            </p:nvSpPr>
            <p:spPr>
              <a:xfrm>
                <a:off x="6096000" y="4138312"/>
                <a:ext cx="5260975" cy="1410656"/>
              </a:xfrm>
              <a:custGeom>
                <a:avLst/>
                <a:gdLst>
                  <a:gd name="connsiteX0" fmla="*/ 5260975 w 5260975"/>
                  <a:gd name="connsiteY0" fmla="*/ 0 h 1410656"/>
                  <a:gd name="connsiteX1" fmla="*/ 5260975 w 5260975"/>
                  <a:gd name="connsiteY1" fmla="*/ 221634 h 1410656"/>
                  <a:gd name="connsiteX2" fmla="*/ 5226503 w 5260975"/>
                  <a:gd name="connsiteY2" fmla="*/ 237063 h 1410656"/>
                  <a:gd name="connsiteX3" fmla="*/ 5206341 w 5260975"/>
                  <a:gd name="connsiteY3" fmla="*/ 245128 h 1410656"/>
                  <a:gd name="connsiteX4" fmla="*/ 5123287 w 5260975"/>
                  <a:gd name="connsiteY4" fmla="*/ 297073 h 1410656"/>
                  <a:gd name="connsiteX5" fmla="*/ 5048107 w 5260975"/>
                  <a:gd name="connsiteY5" fmla="*/ 361307 h 1410656"/>
                  <a:gd name="connsiteX6" fmla="*/ 4992899 w 5260975"/>
                  <a:gd name="connsiteY6" fmla="*/ 437542 h 1410656"/>
                  <a:gd name="connsiteX7" fmla="*/ 4977440 w 5260975"/>
                  <a:gd name="connsiteY7" fmla="*/ 455690 h 1410656"/>
                  <a:gd name="connsiteX8" fmla="*/ 4935193 w 5260975"/>
                  <a:gd name="connsiteY8" fmla="*/ 478445 h 1410656"/>
                  <a:gd name="connsiteX9" fmla="*/ 4897844 w 5260975"/>
                  <a:gd name="connsiteY9" fmla="*/ 495535 h 1410656"/>
                  <a:gd name="connsiteX10" fmla="*/ 4870767 w 5260975"/>
                  <a:gd name="connsiteY10" fmla="*/ 514451 h 1410656"/>
                  <a:gd name="connsiteX11" fmla="*/ 4847916 w 5260975"/>
                  <a:gd name="connsiteY11" fmla="*/ 531830 h 1410656"/>
                  <a:gd name="connsiteX12" fmla="*/ 4796163 w 5260975"/>
                  <a:gd name="connsiteY12" fmla="*/ 576765 h 1410656"/>
                  <a:gd name="connsiteX13" fmla="*/ 4738843 w 5260975"/>
                  <a:gd name="connsiteY13" fmla="*/ 614691 h 1410656"/>
                  <a:gd name="connsiteX14" fmla="*/ 4692755 w 5260975"/>
                  <a:gd name="connsiteY14" fmla="*/ 661162 h 1410656"/>
                  <a:gd name="connsiteX15" fmla="*/ 4673744 w 5260975"/>
                  <a:gd name="connsiteY15" fmla="*/ 686318 h 1410656"/>
                  <a:gd name="connsiteX16" fmla="*/ 4633801 w 5260975"/>
                  <a:gd name="connsiteY16" fmla="*/ 703505 h 1410656"/>
                  <a:gd name="connsiteX17" fmla="*/ 4590499 w 5260975"/>
                  <a:gd name="connsiteY17" fmla="*/ 730389 h 1410656"/>
                  <a:gd name="connsiteX18" fmla="*/ 4559773 w 5260975"/>
                  <a:gd name="connsiteY18" fmla="*/ 757081 h 1410656"/>
                  <a:gd name="connsiteX19" fmla="*/ 4536059 w 5260975"/>
                  <a:gd name="connsiteY19" fmla="*/ 774940 h 1410656"/>
                  <a:gd name="connsiteX20" fmla="*/ 4502549 w 5260975"/>
                  <a:gd name="connsiteY20" fmla="*/ 792895 h 1410656"/>
                  <a:gd name="connsiteX21" fmla="*/ 4468944 w 5260975"/>
                  <a:gd name="connsiteY21" fmla="*/ 816419 h 1410656"/>
                  <a:gd name="connsiteX22" fmla="*/ 4452622 w 5260975"/>
                  <a:gd name="connsiteY22" fmla="*/ 830917 h 1410656"/>
                  <a:gd name="connsiteX23" fmla="*/ 4421032 w 5260975"/>
                  <a:gd name="connsiteY23" fmla="*/ 855016 h 1410656"/>
                  <a:gd name="connsiteX24" fmla="*/ 4388483 w 5260975"/>
                  <a:gd name="connsiteY24" fmla="*/ 877484 h 1410656"/>
                  <a:gd name="connsiteX25" fmla="*/ 4327321 w 5260975"/>
                  <a:gd name="connsiteY25" fmla="*/ 903216 h 1410656"/>
                  <a:gd name="connsiteX26" fmla="*/ 4271633 w 5260975"/>
                  <a:gd name="connsiteY26" fmla="*/ 941046 h 1410656"/>
                  <a:gd name="connsiteX27" fmla="*/ 4227465 w 5260975"/>
                  <a:gd name="connsiteY27" fmla="*/ 968698 h 1410656"/>
                  <a:gd name="connsiteX28" fmla="*/ 4201733 w 5260975"/>
                  <a:gd name="connsiteY28" fmla="*/ 986846 h 1410656"/>
                  <a:gd name="connsiteX29" fmla="*/ 4154494 w 5260975"/>
                  <a:gd name="connsiteY29" fmla="*/ 1027364 h 1410656"/>
                  <a:gd name="connsiteX30" fmla="*/ 4081234 w 5260975"/>
                  <a:gd name="connsiteY30" fmla="*/ 1069994 h 1410656"/>
                  <a:gd name="connsiteX31" fmla="*/ 4036971 w 5260975"/>
                  <a:gd name="connsiteY31" fmla="*/ 1093038 h 1410656"/>
                  <a:gd name="connsiteX32" fmla="*/ 3941725 w 5260975"/>
                  <a:gd name="connsiteY32" fmla="*/ 1127796 h 1410656"/>
                  <a:gd name="connsiteX33" fmla="*/ 3910999 w 5260975"/>
                  <a:gd name="connsiteY33" fmla="*/ 1140182 h 1410656"/>
                  <a:gd name="connsiteX34" fmla="*/ 3875859 w 5260975"/>
                  <a:gd name="connsiteY34" fmla="*/ 1148343 h 1410656"/>
                  <a:gd name="connsiteX35" fmla="*/ 3819401 w 5260975"/>
                  <a:gd name="connsiteY35" fmla="*/ 1167642 h 1410656"/>
                  <a:gd name="connsiteX36" fmla="*/ 3709176 w 5260975"/>
                  <a:gd name="connsiteY36" fmla="*/ 1200863 h 1410656"/>
                  <a:gd name="connsiteX37" fmla="*/ 3684981 w 5260975"/>
                  <a:gd name="connsiteY37" fmla="*/ 1205952 h 1410656"/>
                  <a:gd name="connsiteX38" fmla="*/ 3623338 w 5260975"/>
                  <a:gd name="connsiteY38" fmla="*/ 1227363 h 1410656"/>
                  <a:gd name="connsiteX39" fmla="*/ 3586373 w 5260975"/>
                  <a:gd name="connsiteY39" fmla="*/ 1241765 h 1410656"/>
                  <a:gd name="connsiteX40" fmla="*/ 3555743 w 5260975"/>
                  <a:gd name="connsiteY40" fmla="*/ 1250023 h 1410656"/>
                  <a:gd name="connsiteX41" fmla="*/ 3528667 w 5260975"/>
                  <a:gd name="connsiteY41" fmla="*/ 1253864 h 1410656"/>
                  <a:gd name="connsiteX42" fmla="*/ 3457424 w 5260975"/>
                  <a:gd name="connsiteY42" fmla="*/ 1272874 h 1410656"/>
                  <a:gd name="connsiteX43" fmla="*/ 3429003 w 5260975"/>
                  <a:gd name="connsiteY43" fmla="*/ 1280364 h 1410656"/>
                  <a:gd name="connsiteX44" fmla="*/ 3355264 w 5260975"/>
                  <a:gd name="connsiteY44" fmla="*/ 1306096 h 1410656"/>
                  <a:gd name="connsiteX45" fmla="*/ 3292757 w 5260975"/>
                  <a:gd name="connsiteY45" fmla="*/ 1323090 h 1410656"/>
                  <a:gd name="connsiteX46" fmla="*/ 3266643 w 5260975"/>
                  <a:gd name="connsiteY46" fmla="*/ 1331251 h 1410656"/>
                  <a:gd name="connsiteX47" fmla="*/ 3206921 w 5260975"/>
                  <a:gd name="connsiteY47" fmla="*/ 1344886 h 1410656"/>
                  <a:gd name="connsiteX48" fmla="*/ 3173123 w 5260975"/>
                  <a:gd name="connsiteY48" fmla="*/ 1354488 h 1410656"/>
                  <a:gd name="connsiteX49" fmla="*/ 3090646 w 5260975"/>
                  <a:gd name="connsiteY49" fmla="*/ 1365337 h 1410656"/>
                  <a:gd name="connsiteX50" fmla="*/ 3005480 w 5260975"/>
                  <a:gd name="connsiteY50" fmla="*/ 1375802 h 1410656"/>
                  <a:gd name="connsiteX51" fmla="*/ 2958721 w 5260975"/>
                  <a:gd name="connsiteY51" fmla="*/ 1379259 h 1410656"/>
                  <a:gd name="connsiteX52" fmla="*/ 2917915 w 5260975"/>
                  <a:gd name="connsiteY52" fmla="*/ 1384733 h 1410656"/>
                  <a:gd name="connsiteX53" fmla="*/ 2882389 w 5260975"/>
                  <a:gd name="connsiteY53" fmla="*/ 1388189 h 1410656"/>
                  <a:gd name="connsiteX54" fmla="*/ 2825837 w 5260975"/>
                  <a:gd name="connsiteY54" fmla="*/ 1395198 h 1410656"/>
                  <a:gd name="connsiteX55" fmla="*/ 2802313 w 5260975"/>
                  <a:gd name="connsiteY55" fmla="*/ 1397023 h 1410656"/>
                  <a:gd name="connsiteX56" fmla="*/ 2746816 w 5260975"/>
                  <a:gd name="connsiteY56" fmla="*/ 1396926 h 1410656"/>
                  <a:gd name="connsiteX57" fmla="*/ 2727517 w 5260975"/>
                  <a:gd name="connsiteY57" fmla="*/ 1395966 h 1410656"/>
                  <a:gd name="connsiteX58" fmla="*/ 2690359 w 5260975"/>
                  <a:gd name="connsiteY58" fmla="*/ 1384060 h 1410656"/>
                  <a:gd name="connsiteX59" fmla="*/ 2685943 w 5260975"/>
                  <a:gd name="connsiteY59" fmla="*/ 1383196 h 1410656"/>
                  <a:gd name="connsiteX60" fmla="*/ 2661554 w 5260975"/>
                  <a:gd name="connsiteY60" fmla="*/ 1378491 h 1410656"/>
                  <a:gd name="connsiteX61" fmla="*/ 2648208 w 5260975"/>
                  <a:gd name="connsiteY61" fmla="*/ 1376955 h 1410656"/>
                  <a:gd name="connsiteX62" fmla="*/ 2597512 w 5260975"/>
                  <a:gd name="connsiteY62" fmla="*/ 1367162 h 1410656"/>
                  <a:gd name="connsiteX63" fmla="*/ 2568324 w 5260975"/>
                  <a:gd name="connsiteY63" fmla="*/ 1362553 h 1410656"/>
                  <a:gd name="connsiteX64" fmla="*/ 2544704 w 5260975"/>
                  <a:gd name="connsiteY64" fmla="*/ 1363225 h 1410656"/>
                  <a:gd name="connsiteX65" fmla="*/ 2503225 w 5260975"/>
                  <a:gd name="connsiteY65" fmla="*/ 1364089 h 1410656"/>
                  <a:gd name="connsiteX66" fmla="*/ 2489975 w 5260975"/>
                  <a:gd name="connsiteY66" fmla="*/ 1366298 h 1410656"/>
                  <a:gd name="connsiteX67" fmla="*/ 2430061 w 5260975"/>
                  <a:gd name="connsiteY67" fmla="*/ 1359960 h 1410656"/>
                  <a:gd name="connsiteX68" fmla="*/ 2395880 w 5260975"/>
                  <a:gd name="connsiteY68" fmla="*/ 1359480 h 1410656"/>
                  <a:gd name="connsiteX69" fmla="*/ 2357378 w 5260975"/>
                  <a:gd name="connsiteY69" fmla="*/ 1351607 h 1410656"/>
                  <a:gd name="connsiteX70" fmla="*/ 2346145 w 5260975"/>
                  <a:gd name="connsiteY70" fmla="*/ 1351991 h 1410656"/>
                  <a:gd name="connsiteX71" fmla="*/ 2333567 w 5260975"/>
                  <a:gd name="connsiteY71" fmla="*/ 1352663 h 1410656"/>
                  <a:gd name="connsiteX72" fmla="*/ 2294968 w 5260975"/>
                  <a:gd name="connsiteY72" fmla="*/ 1353240 h 1410656"/>
                  <a:gd name="connsiteX73" fmla="*/ 2271540 w 5260975"/>
                  <a:gd name="connsiteY73" fmla="*/ 1356120 h 1410656"/>
                  <a:gd name="connsiteX74" fmla="*/ 2226895 w 5260975"/>
                  <a:gd name="connsiteY74" fmla="*/ 1354392 h 1410656"/>
                  <a:gd name="connsiteX75" fmla="*/ 2210379 w 5260975"/>
                  <a:gd name="connsiteY75" fmla="*/ 1356888 h 1410656"/>
                  <a:gd name="connsiteX76" fmla="*/ 2168613 w 5260975"/>
                  <a:gd name="connsiteY76" fmla="*/ 1357176 h 1410656"/>
                  <a:gd name="connsiteX77" fmla="*/ 2131167 w 5260975"/>
                  <a:gd name="connsiteY77" fmla="*/ 1355736 h 1410656"/>
                  <a:gd name="connsiteX78" fmla="*/ 2095065 w 5260975"/>
                  <a:gd name="connsiteY78" fmla="*/ 1356504 h 1410656"/>
                  <a:gd name="connsiteX79" fmla="*/ 2069237 w 5260975"/>
                  <a:gd name="connsiteY79" fmla="*/ 1359672 h 1410656"/>
                  <a:gd name="connsiteX80" fmla="*/ 2041201 w 5260975"/>
                  <a:gd name="connsiteY80" fmla="*/ 1361592 h 1410656"/>
                  <a:gd name="connsiteX81" fmla="*/ 1963909 w 5260975"/>
                  <a:gd name="connsiteY81" fmla="*/ 1373018 h 1410656"/>
                  <a:gd name="connsiteX82" fmla="*/ 1949603 w 5260975"/>
                  <a:gd name="connsiteY82" fmla="*/ 1370234 h 1410656"/>
                  <a:gd name="connsiteX83" fmla="*/ 1868373 w 5260975"/>
                  <a:gd name="connsiteY83" fmla="*/ 1367641 h 1410656"/>
                  <a:gd name="connsiteX84" fmla="*/ 1850707 w 5260975"/>
                  <a:gd name="connsiteY84" fmla="*/ 1367834 h 1410656"/>
                  <a:gd name="connsiteX85" fmla="*/ 1803275 w 5260975"/>
                  <a:gd name="connsiteY85" fmla="*/ 1356504 h 1410656"/>
                  <a:gd name="connsiteX86" fmla="*/ 1730112 w 5260975"/>
                  <a:gd name="connsiteY86" fmla="*/ 1374459 h 1410656"/>
                  <a:gd name="connsiteX87" fmla="*/ 1661652 w 5260975"/>
                  <a:gd name="connsiteY87" fmla="*/ 1396926 h 1410656"/>
                  <a:gd name="connsiteX88" fmla="*/ 1653011 w 5260975"/>
                  <a:gd name="connsiteY88" fmla="*/ 1399807 h 1410656"/>
                  <a:gd name="connsiteX89" fmla="*/ 1628431 w 5260975"/>
                  <a:gd name="connsiteY89" fmla="*/ 1404704 h 1410656"/>
                  <a:gd name="connsiteX90" fmla="*/ 1597995 w 5260975"/>
                  <a:gd name="connsiteY90" fmla="*/ 1406432 h 1410656"/>
                  <a:gd name="connsiteX91" fmla="*/ 1559396 w 5260975"/>
                  <a:gd name="connsiteY91" fmla="*/ 1410656 h 1410656"/>
                  <a:gd name="connsiteX92" fmla="*/ 1528480 w 5260975"/>
                  <a:gd name="connsiteY92" fmla="*/ 1405375 h 1410656"/>
                  <a:gd name="connsiteX93" fmla="*/ 1485272 w 5260975"/>
                  <a:gd name="connsiteY93" fmla="*/ 1397502 h 1410656"/>
                  <a:gd name="connsiteX94" fmla="*/ 1444562 w 5260975"/>
                  <a:gd name="connsiteY94" fmla="*/ 1390013 h 1410656"/>
                  <a:gd name="connsiteX95" fmla="*/ 1431696 w 5260975"/>
                  <a:gd name="connsiteY95" fmla="*/ 1398846 h 1410656"/>
                  <a:gd name="connsiteX96" fmla="*/ 1411821 w 5260975"/>
                  <a:gd name="connsiteY96" fmla="*/ 1406527 h 1410656"/>
                  <a:gd name="connsiteX97" fmla="*/ 1389738 w 5260975"/>
                  <a:gd name="connsiteY97" fmla="*/ 1397310 h 1410656"/>
                  <a:gd name="connsiteX98" fmla="*/ 1338081 w 5260975"/>
                  <a:gd name="connsiteY98" fmla="*/ 1378204 h 1410656"/>
                  <a:gd name="connsiteX99" fmla="*/ 1305436 w 5260975"/>
                  <a:gd name="connsiteY99" fmla="*/ 1377339 h 1410656"/>
                  <a:gd name="connsiteX100" fmla="*/ 1234481 w 5260975"/>
                  <a:gd name="connsiteY100" fmla="*/ 1369178 h 1410656"/>
                  <a:gd name="connsiteX101" fmla="*/ 1188106 w 5260975"/>
                  <a:gd name="connsiteY101" fmla="*/ 1357560 h 1410656"/>
                  <a:gd name="connsiteX102" fmla="*/ 1154790 w 5260975"/>
                  <a:gd name="connsiteY102" fmla="*/ 1344406 h 1410656"/>
                  <a:gd name="connsiteX103" fmla="*/ 1107069 w 5260975"/>
                  <a:gd name="connsiteY103" fmla="*/ 1327219 h 1410656"/>
                  <a:gd name="connsiteX104" fmla="*/ 1059158 w 5260975"/>
                  <a:gd name="connsiteY104" fmla="*/ 1318290 h 1410656"/>
                  <a:gd name="connsiteX105" fmla="*/ 1024496 w 5260975"/>
                  <a:gd name="connsiteY105" fmla="*/ 1307056 h 1410656"/>
                  <a:gd name="connsiteX106" fmla="*/ 982153 w 5260975"/>
                  <a:gd name="connsiteY106" fmla="*/ 1299374 h 1410656"/>
                  <a:gd name="connsiteX107" fmla="*/ 946628 w 5260975"/>
                  <a:gd name="connsiteY107" fmla="*/ 1299087 h 1410656"/>
                  <a:gd name="connsiteX108" fmla="*/ 890939 w 5260975"/>
                  <a:gd name="connsiteY108" fmla="*/ 1300431 h 1410656"/>
                  <a:gd name="connsiteX109" fmla="*/ 822769 w 5260975"/>
                  <a:gd name="connsiteY109" fmla="*/ 1277196 h 1410656"/>
                  <a:gd name="connsiteX110" fmla="*/ 795212 w 5260975"/>
                  <a:gd name="connsiteY110" fmla="*/ 1272010 h 1410656"/>
                  <a:gd name="connsiteX111" fmla="*/ 769288 w 5260975"/>
                  <a:gd name="connsiteY111" fmla="*/ 1269610 h 1410656"/>
                  <a:gd name="connsiteX112" fmla="*/ 714271 w 5260975"/>
                  <a:gd name="connsiteY112" fmla="*/ 1254152 h 1410656"/>
                  <a:gd name="connsiteX113" fmla="*/ 691900 w 5260975"/>
                  <a:gd name="connsiteY113" fmla="*/ 1249062 h 1410656"/>
                  <a:gd name="connsiteX114" fmla="*/ 660598 w 5260975"/>
                  <a:gd name="connsiteY114" fmla="*/ 1249159 h 1410656"/>
                  <a:gd name="connsiteX115" fmla="*/ 603662 w 5260975"/>
                  <a:gd name="connsiteY115" fmla="*/ 1242054 h 1410656"/>
                  <a:gd name="connsiteX116" fmla="*/ 546821 w 5260975"/>
                  <a:gd name="connsiteY116" fmla="*/ 1221314 h 1410656"/>
                  <a:gd name="connsiteX117" fmla="*/ 522721 w 5260975"/>
                  <a:gd name="connsiteY117" fmla="*/ 1223330 h 1410656"/>
                  <a:gd name="connsiteX118" fmla="*/ 514080 w 5260975"/>
                  <a:gd name="connsiteY118" fmla="*/ 1222851 h 1410656"/>
                  <a:gd name="connsiteX119" fmla="*/ 436404 w 5260975"/>
                  <a:gd name="connsiteY119" fmla="*/ 1211424 h 1410656"/>
                  <a:gd name="connsiteX120" fmla="*/ 428626 w 5260975"/>
                  <a:gd name="connsiteY120" fmla="*/ 1210177 h 1410656"/>
                  <a:gd name="connsiteX121" fmla="*/ 392141 w 5260975"/>
                  <a:gd name="connsiteY121" fmla="*/ 1199999 h 1410656"/>
                  <a:gd name="connsiteX122" fmla="*/ 300157 w 5260975"/>
                  <a:gd name="connsiteY122" fmla="*/ 1193662 h 1410656"/>
                  <a:gd name="connsiteX123" fmla="*/ 294493 w 5260975"/>
                  <a:gd name="connsiteY123" fmla="*/ 1192894 h 1410656"/>
                  <a:gd name="connsiteX124" fmla="*/ 263671 w 5260975"/>
                  <a:gd name="connsiteY124" fmla="*/ 1197982 h 1410656"/>
                  <a:gd name="connsiteX125" fmla="*/ 248406 w 5260975"/>
                  <a:gd name="connsiteY125" fmla="*/ 1205184 h 1410656"/>
                  <a:gd name="connsiteX126" fmla="*/ 224594 w 5260975"/>
                  <a:gd name="connsiteY126" fmla="*/ 1212673 h 1410656"/>
                  <a:gd name="connsiteX127" fmla="*/ 200398 w 5260975"/>
                  <a:gd name="connsiteY127" fmla="*/ 1215458 h 1410656"/>
                  <a:gd name="connsiteX128" fmla="*/ 159783 w 5260975"/>
                  <a:gd name="connsiteY128" fmla="*/ 1204127 h 1410656"/>
                  <a:gd name="connsiteX129" fmla="*/ 144997 w 5260975"/>
                  <a:gd name="connsiteY129" fmla="*/ 1202975 h 1410656"/>
                  <a:gd name="connsiteX130" fmla="*/ 112064 w 5260975"/>
                  <a:gd name="connsiteY130" fmla="*/ 1197503 h 1410656"/>
                  <a:gd name="connsiteX131" fmla="*/ 83259 w 5260975"/>
                  <a:gd name="connsiteY131" fmla="*/ 1197887 h 1410656"/>
                  <a:gd name="connsiteX132" fmla="*/ 60120 w 5260975"/>
                  <a:gd name="connsiteY132" fmla="*/ 1206624 h 1410656"/>
                  <a:gd name="connsiteX133" fmla="*/ 26514 w 5260975"/>
                  <a:gd name="connsiteY133" fmla="*/ 1208352 h 1410656"/>
                  <a:gd name="connsiteX134" fmla="*/ 4814 w 5260975"/>
                  <a:gd name="connsiteY134" fmla="*/ 1202015 h 1410656"/>
                  <a:gd name="connsiteX135" fmla="*/ 398 w 5260975"/>
                  <a:gd name="connsiteY135" fmla="*/ 1201152 h 1410656"/>
                  <a:gd name="connsiteX136" fmla="*/ 0 w 5260975"/>
                  <a:gd name="connsiteY136" fmla="*/ 1201150 h 1410656"/>
                  <a:gd name="connsiteX137" fmla="*/ 0 w 5260975"/>
                  <a:gd name="connsiteY137" fmla="*/ 1004512 h 1410656"/>
                  <a:gd name="connsiteX138" fmla="*/ 30355 w 5260975"/>
                  <a:gd name="connsiteY138" fmla="*/ 1002784 h 1410656"/>
                  <a:gd name="connsiteX139" fmla="*/ 52151 w 5260975"/>
                  <a:gd name="connsiteY139" fmla="*/ 997695 h 1410656"/>
                  <a:gd name="connsiteX140" fmla="*/ 64248 w 5260975"/>
                  <a:gd name="connsiteY140" fmla="*/ 994430 h 1410656"/>
                  <a:gd name="connsiteX141" fmla="*/ 126370 w 5260975"/>
                  <a:gd name="connsiteY141" fmla="*/ 985405 h 1410656"/>
                  <a:gd name="connsiteX142" fmla="*/ 154022 w 5260975"/>
                  <a:gd name="connsiteY142" fmla="*/ 975708 h 1410656"/>
                  <a:gd name="connsiteX143" fmla="*/ 161512 w 5260975"/>
                  <a:gd name="connsiteY143" fmla="*/ 974268 h 1410656"/>
                  <a:gd name="connsiteX144" fmla="*/ 202510 w 5260975"/>
                  <a:gd name="connsiteY144" fmla="*/ 978300 h 1410656"/>
                  <a:gd name="connsiteX145" fmla="*/ 233235 w 5260975"/>
                  <a:gd name="connsiteY145" fmla="*/ 993950 h 1410656"/>
                  <a:gd name="connsiteX146" fmla="*/ 239188 w 5260975"/>
                  <a:gd name="connsiteY146" fmla="*/ 999231 h 1410656"/>
                  <a:gd name="connsiteX147" fmla="*/ 324834 w 5260975"/>
                  <a:gd name="connsiteY147" fmla="*/ 997407 h 1410656"/>
                  <a:gd name="connsiteX148" fmla="*/ 337987 w 5260975"/>
                  <a:gd name="connsiteY148" fmla="*/ 995198 h 1410656"/>
                  <a:gd name="connsiteX149" fmla="*/ 401550 w 5260975"/>
                  <a:gd name="connsiteY149" fmla="*/ 1004416 h 1410656"/>
                  <a:gd name="connsiteX150" fmla="*/ 420081 w 5260975"/>
                  <a:gd name="connsiteY150" fmla="*/ 1006240 h 1410656"/>
                  <a:gd name="connsiteX151" fmla="*/ 486523 w 5260975"/>
                  <a:gd name="connsiteY151" fmla="*/ 1014498 h 1410656"/>
                  <a:gd name="connsiteX152" fmla="*/ 495932 w 5260975"/>
                  <a:gd name="connsiteY152" fmla="*/ 1006817 h 1410656"/>
                  <a:gd name="connsiteX153" fmla="*/ 523009 w 5260975"/>
                  <a:gd name="connsiteY153" fmla="*/ 987517 h 1410656"/>
                  <a:gd name="connsiteX154" fmla="*/ 576393 w 5260975"/>
                  <a:gd name="connsiteY154" fmla="*/ 970427 h 1410656"/>
                  <a:gd name="connsiteX155" fmla="*/ 590892 w 5260975"/>
                  <a:gd name="connsiteY155" fmla="*/ 971387 h 1410656"/>
                  <a:gd name="connsiteX156" fmla="*/ 627569 w 5260975"/>
                  <a:gd name="connsiteY156" fmla="*/ 999904 h 1410656"/>
                  <a:gd name="connsiteX157" fmla="*/ 645429 w 5260975"/>
                  <a:gd name="connsiteY157" fmla="*/ 1011329 h 1410656"/>
                  <a:gd name="connsiteX158" fmla="*/ 696125 w 5260975"/>
                  <a:gd name="connsiteY158" fmla="*/ 1032356 h 1410656"/>
                  <a:gd name="connsiteX159" fmla="*/ 700349 w 5260975"/>
                  <a:gd name="connsiteY159" fmla="*/ 1036197 h 1410656"/>
                  <a:gd name="connsiteX160" fmla="*/ 737795 w 5260975"/>
                  <a:gd name="connsiteY160" fmla="*/ 1081804 h 1410656"/>
                  <a:gd name="connsiteX161" fmla="*/ 746244 w 5260975"/>
                  <a:gd name="connsiteY161" fmla="*/ 1089581 h 1410656"/>
                  <a:gd name="connsiteX162" fmla="*/ 756422 w 5260975"/>
                  <a:gd name="connsiteY162" fmla="*/ 1101680 h 1410656"/>
                  <a:gd name="connsiteX163" fmla="*/ 788202 w 5260975"/>
                  <a:gd name="connsiteY163" fmla="*/ 1125108 h 1410656"/>
                  <a:gd name="connsiteX164" fmla="*/ 827569 w 5260975"/>
                  <a:gd name="connsiteY164" fmla="*/ 1132596 h 1410656"/>
                  <a:gd name="connsiteX165" fmla="*/ 875097 w 5260975"/>
                  <a:gd name="connsiteY165" fmla="*/ 1144022 h 1410656"/>
                  <a:gd name="connsiteX166" fmla="*/ 894972 w 5260975"/>
                  <a:gd name="connsiteY166" fmla="*/ 1151704 h 1410656"/>
                  <a:gd name="connsiteX167" fmla="*/ 948260 w 5260975"/>
                  <a:gd name="connsiteY167" fmla="*/ 1166298 h 1410656"/>
                  <a:gd name="connsiteX168" fmla="*/ 986282 w 5260975"/>
                  <a:gd name="connsiteY168" fmla="*/ 1178588 h 1410656"/>
                  <a:gd name="connsiteX169" fmla="*/ 1041107 w 5260975"/>
                  <a:gd name="connsiteY169" fmla="*/ 1185789 h 1410656"/>
                  <a:gd name="connsiteX170" fmla="*/ 1067703 w 5260975"/>
                  <a:gd name="connsiteY170" fmla="*/ 1186076 h 1410656"/>
                  <a:gd name="connsiteX171" fmla="*/ 1116574 w 5260975"/>
                  <a:gd name="connsiteY171" fmla="*/ 1222946 h 1410656"/>
                  <a:gd name="connsiteX172" fmla="*/ 1155557 w 5260975"/>
                  <a:gd name="connsiteY172" fmla="*/ 1247335 h 1410656"/>
                  <a:gd name="connsiteX173" fmla="*/ 1196556 w 5260975"/>
                  <a:gd name="connsiteY173" fmla="*/ 1235525 h 1410656"/>
                  <a:gd name="connsiteX174" fmla="*/ 1207693 w 5260975"/>
                  <a:gd name="connsiteY174" fmla="*/ 1224387 h 1410656"/>
                  <a:gd name="connsiteX175" fmla="*/ 1274904 w 5260975"/>
                  <a:gd name="connsiteY175" fmla="*/ 1213826 h 1410656"/>
                  <a:gd name="connsiteX176" fmla="*/ 1370919 w 5260975"/>
                  <a:gd name="connsiteY176" fmla="*/ 1213442 h 1410656"/>
                  <a:gd name="connsiteX177" fmla="*/ 1530593 w 5260975"/>
                  <a:gd name="connsiteY177" fmla="*/ 1189437 h 1410656"/>
                  <a:gd name="connsiteX178" fmla="*/ 1558436 w 5260975"/>
                  <a:gd name="connsiteY178" fmla="*/ 1178299 h 1410656"/>
                  <a:gd name="connsiteX179" fmla="*/ 1589737 w 5260975"/>
                  <a:gd name="connsiteY179" fmla="*/ 1175515 h 1410656"/>
                  <a:gd name="connsiteX180" fmla="*/ 1601740 w 5260975"/>
                  <a:gd name="connsiteY180" fmla="*/ 1182333 h 1410656"/>
                  <a:gd name="connsiteX181" fmla="*/ 1654259 w 5260975"/>
                  <a:gd name="connsiteY181" fmla="*/ 1192510 h 1410656"/>
                  <a:gd name="connsiteX182" fmla="*/ 1664246 w 5260975"/>
                  <a:gd name="connsiteY182" fmla="*/ 1192702 h 1410656"/>
                  <a:gd name="connsiteX183" fmla="*/ 1698427 w 5260975"/>
                  <a:gd name="connsiteY183" fmla="*/ 1188381 h 1410656"/>
                  <a:gd name="connsiteX184" fmla="*/ 1730112 w 5260975"/>
                  <a:gd name="connsiteY184" fmla="*/ 1185885 h 1410656"/>
                  <a:gd name="connsiteX185" fmla="*/ 1809996 w 5260975"/>
                  <a:gd name="connsiteY185" fmla="*/ 1194046 h 1410656"/>
                  <a:gd name="connsiteX186" fmla="*/ 1871254 w 5260975"/>
                  <a:gd name="connsiteY186" fmla="*/ 1192126 h 1410656"/>
                  <a:gd name="connsiteX187" fmla="*/ 1899482 w 5260975"/>
                  <a:gd name="connsiteY187" fmla="*/ 1194046 h 1410656"/>
                  <a:gd name="connsiteX188" fmla="*/ 1915420 w 5260975"/>
                  <a:gd name="connsiteY188" fmla="*/ 1196927 h 1410656"/>
                  <a:gd name="connsiteX189" fmla="*/ 1951522 w 5260975"/>
                  <a:gd name="connsiteY189" fmla="*/ 1216994 h 1410656"/>
                  <a:gd name="connsiteX190" fmla="*/ 1971302 w 5260975"/>
                  <a:gd name="connsiteY190" fmla="*/ 1221507 h 1410656"/>
                  <a:gd name="connsiteX191" fmla="*/ 2030831 w 5260975"/>
                  <a:gd name="connsiteY191" fmla="*/ 1221123 h 1410656"/>
                  <a:gd name="connsiteX192" fmla="*/ 2120125 w 5260975"/>
                  <a:gd name="connsiteY192" fmla="*/ 1190878 h 1410656"/>
                  <a:gd name="connsiteX193" fmla="*/ 2129439 w 5260975"/>
                  <a:gd name="connsiteY193" fmla="*/ 1186845 h 1410656"/>
                  <a:gd name="connsiteX194" fmla="*/ 2174854 w 5260975"/>
                  <a:gd name="connsiteY194" fmla="*/ 1181852 h 1410656"/>
                  <a:gd name="connsiteX195" fmla="*/ 2205674 w 5260975"/>
                  <a:gd name="connsiteY195" fmla="*/ 1188669 h 1410656"/>
                  <a:gd name="connsiteX196" fmla="*/ 2247634 w 5260975"/>
                  <a:gd name="connsiteY196" fmla="*/ 1202784 h 1410656"/>
                  <a:gd name="connsiteX197" fmla="*/ 2285367 w 5260975"/>
                  <a:gd name="connsiteY197" fmla="*/ 1214594 h 1410656"/>
                  <a:gd name="connsiteX198" fmla="*/ 2312827 w 5260975"/>
                  <a:gd name="connsiteY198" fmla="*/ 1227939 h 1410656"/>
                  <a:gd name="connsiteX199" fmla="*/ 2375622 w 5260975"/>
                  <a:gd name="connsiteY199" fmla="*/ 1237733 h 1410656"/>
                  <a:gd name="connsiteX200" fmla="*/ 2382151 w 5260975"/>
                  <a:gd name="connsiteY200" fmla="*/ 1239365 h 1410656"/>
                  <a:gd name="connsiteX201" fmla="*/ 2429390 w 5260975"/>
                  <a:gd name="connsiteY201" fmla="*/ 1227459 h 1410656"/>
                  <a:gd name="connsiteX202" fmla="*/ 2486134 w 5260975"/>
                  <a:gd name="connsiteY202" fmla="*/ 1215362 h 1410656"/>
                  <a:gd name="connsiteX203" fmla="*/ 2506394 w 5260975"/>
                  <a:gd name="connsiteY203" fmla="*/ 1219490 h 1410656"/>
                  <a:gd name="connsiteX204" fmla="*/ 2534142 w 5260975"/>
                  <a:gd name="connsiteY204" fmla="*/ 1225347 h 1410656"/>
                  <a:gd name="connsiteX205" fmla="*/ 2559874 w 5260975"/>
                  <a:gd name="connsiteY205" fmla="*/ 1222275 h 1410656"/>
                  <a:gd name="connsiteX206" fmla="*/ 2575525 w 5260975"/>
                  <a:gd name="connsiteY206" fmla="*/ 1221987 h 1410656"/>
                  <a:gd name="connsiteX207" fmla="*/ 2646960 w 5260975"/>
                  <a:gd name="connsiteY207" fmla="*/ 1257896 h 1410656"/>
                  <a:gd name="connsiteX208" fmla="*/ 2665107 w 5260975"/>
                  <a:gd name="connsiteY208" fmla="*/ 1260873 h 1410656"/>
                  <a:gd name="connsiteX209" fmla="*/ 2675381 w 5260975"/>
                  <a:gd name="connsiteY209" fmla="*/ 1265290 h 1410656"/>
                  <a:gd name="connsiteX210" fmla="*/ 2737311 w 5260975"/>
                  <a:gd name="connsiteY210" fmla="*/ 1309841 h 1410656"/>
                  <a:gd name="connsiteX211" fmla="*/ 2763619 w 5260975"/>
                  <a:gd name="connsiteY211" fmla="*/ 1318866 h 1410656"/>
                  <a:gd name="connsiteX212" fmla="*/ 2792519 w 5260975"/>
                  <a:gd name="connsiteY212" fmla="*/ 1317041 h 1410656"/>
                  <a:gd name="connsiteX213" fmla="*/ 2809226 w 5260975"/>
                  <a:gd name="connsiteY213" fmla="*/ 1313777 h 1410656"/>
                  <a:gd name="connsiteX214" fmla="*/ 2850705 w 5260975"/>
                  <a:gd name="connsiteY214" fmla="*/ 1285452 h 1410656"/>
                  <a:gd name="connsiteX215" fmla="*/ 2874324 w 5260975"/>
                  <a:gd name="connsiteY215" fmla="*/ 1286413 h 1410656"/>
                  <a:gd name="connsiteX216" fmla="*/ 2911194 w 5260975"/>
                  <a:gd name="connsiteY216" fmla="*/ 1305903 h 1410656"/>
                  <a:gd name="connsiteX217" fmla="*/ 2978116 w 5260975"/>
                  <a:gd name="connsiteY217" fmla="*/ 1314641 h 1410656"/>
                  <a:gd name="connsiteX218" fmla="*/ 3012106 w 5260975"/>
                  <a:gd name="connsiteY218" fmla="*/ 1287373 h 1410656"/>
                  <a:gd name="connsiteX219" fmla="*/ 3029676 w 5260975"/>
                  <a:gd name="connsiteY219" fmla="*/ 1261161 h 1410656"/>
                  <a:gd name="connsiteX220" fmla="*/ 3080469 w 5260975"/>
                  <a:gd name="connsiteY220" fmla="*/ 1230724 h 1410656"/>
                  <a:gd name="connsiteX221" fmla="*/ 3092567 w 5260975"/>
                  <a:gd name="connsiteY221" fmla="*/ 1242054 h 1410656"/>
                  <a:gd name="connsiteX222" fmla="*/ 3129821 w 5260975"/>
                  <a:gd name="connsiteY222" fmla="*/ 1246855 h 1410656"/>
                  <a:gd name="connsiteX223" fmla="*/ 3170147 w 5260975"/>
                  <a:gd name="connsiteY223" fmla="*/ 1246471 h 1410656"/>
                  <a:gd name="connsiteX224" fmla="*/ 3240429 w 5260975"/>
                  <a:gd name="connsiteY224" fmla="*/ 1251559 h 1410656"/>
                  <a:gd name="connsiteX225" fmla="*/ 3287189 w 5260975"/>
                  <a:gd name="connsiteY225" fmla="*/ 1222466 h 1410656"/>
                  <a:gd name="connsiteX226" fmla="*/ 3305049 w 5260975"/>
                  <a:gd name="connsiteY226" fmla="*/ 1210465 h 1410656"/>
                  <a:gd name="connsiteX227" fmla="*/ 3321755 w 5260975"/>
                  <a:gd name="connsiteY227" fmla="*/ 1202784 h 1410656"/>
                  <a:gd name="connsiteX228" fmla="*/ 3341055 w 5260975"/>
                  <a:gd name="connsiteY228" fmla="*/ 1198463 h 1410656"/>
                  <a:gd name="connsiteX229" fmla="*/ 3387621 w 5260975"/>
                  <a:gd name="connsiteY229" fmla="*/ 1182140 h 1410656"/>
                  <a:gd name="connsiteX230" fmla="*/ 3413161 w 5260975"/>
                  <a:gd name="connsiteY230" fmla="*/ 1166105 h 1410656"/>
                  <a:gd name="connsiteX231" fmla="*/ 3470579 w 5260975"/>
                  <a:gd name="connsiteY231" fmla="*/ 1150647 h 1410656"/>
                  <a:gd name="connsiteX232" fmla="*/ 3509657 w 5260975"/>
                  <a:gd name="connsiteY232" fmla="*/ 1136821 h 1410656"/>
                  <a:gd name="connsiteX233" fmla="*/ 3550847 w 5260975"/>
                  <a:gd name="connsiteY233" fmla="*/ 1113009 h 1410656"/>
                  <a:gd name="connsiteX234" fmla="*/ 3556608 w 5260975"/>
                  <a:gd name="connsiteY234" fmla="*/ 1109361 h 1410656"/>
                  <a:gd name="connsiteX235" fmla="*/ 3570435 w 5260975"/>
                  <a:gd name="connsiteY235" fmla="*/ 1093710 h 1410656"/>
                  <a:gd name="connsiteX236" fmla="*/ 3590501 w 5260975"/>
                  <a:gd name="connsiteY236" fmla="*/ 1039846 h 1410656"/>
                  <a:gd name="connsiteX237" fmla="*/ 3596263 w 5260975"/>
                  <a:gd name="connsiteY237" fmla="*/ 1028900 h 1410656"/>
                  <a:gd name="connsiteX238" fmla="*/ 3648591 w 5260975"/>
                  <a:gd name="connsiteY238" fmla="*/ 992030 h 1410656"/>
                  <a:gd name="connsiteX239" fmla="*/ 3667986 w 5260975"/>
                  <a:gd name="connsiteY239" fmla="*/ 995487 h 1410656"/>
                  <a:gd name="connsiteX240" fmla="*/ 3689397 w 5260975"/>
                  <a:gd name="connsiteY240" fmla="*/ 1007585 h 1410656"/>
                  <a:gd name="connsiteX241" fmla="*/ 3736349 w 5260975"/>
                  <a:gd name="connsiteY241" fmla="*/ 1010753 h 1410656"/>
                  <a:gd name="connsiteX242" fmla="*/ 3753919 w 5260975"/>
                  <a:gd name="connsiteY242" fmla="*/ 1004513 h 1410656"/>
                  <a:gd name="connsiteX243" fmla="*/ 3784643 w 5260975"/>
                  <a:gd name="connsiteY243" fmla="*/ 987710 h 1410656"/>
                  <a:gd name="connsiteX244" fmla="*/ 3808359 w 5260975"/>
                  <a:gd name="connsiteY244" fmla="*/ 961689 h 1410656"/>
                  <a:gd name="connsiteX245" fmla="*/ 3842829 w 5260975"/>
                  <a:gd name="connsiteY245" fmla="*/ 918674 h 1410656"/>
                  <a:gd name="connsiteX246" fmla="*/ 3908983 w 5260975"/>
                  <a:gd name="connsiteY246" fmla="*/ 902256 h 1410656"/>
                  <a:gd name="connsiteX247" fmla="*/ 3934428 w 5260975"/>
                  <a:gd name="connsiteY247" fmla="*/ 896783 h 1410656"/>
                  <a:gd name="connsiteX248" fmla="*/ 4026987 w 5260975"/>
                  <a:gd name="connsiteY248" fmla="*/ 873835 h 1410656"/>
                  <a:gd name="connsiteX249" fmla="*/ 4035051 w 5260975"/>
                  <a:gd name="connsiteY249" fmla="*/ 873067 h 1410656"/>
                  <a:gd name="connsiteX250" fmla="*/ 4099189 w 5260975"/>
                  <a:gd name="connsiteY250" fmla="*/ 846664 h 1410656"/>
                  <a:gd name="connsiteX251" fmla="*/ 4114647 w 5260975"/>
                  <a:gd name="connsiteY251" fmla="*/ 840134 h 1410656"/>
                  <a:gd name="connsiteX252" fmla="*/ 4133563 w 5260975"/>
                  <a:gd name="connsiteY252" fmla="*/ 823427 h 1410656"/>
                  <a:gd name="connsiteX253" fmla="*/ 4151039 w 5260975"/>
                  <a:gd name="connsiteY253" fmla="*/ 776284 h 1410656"/>
                  <a:gd name="connsiteX254" fmla="*/ 4171489 w 5260975"/>
                  <a:gd name="connsiteY254" fmla="*/ 754776 h 1410656"/>
                  <a:gd name="connsiteX255" fmla="*/ 4186372 w 5260975"/>
                  <a:gd name="connsiteY255" fmla="*/ 741718 h 1410656"/>
                  <a:gd name="connsiteX256" fmla="*/ 4199429 w 5260975"/>
                  <a:gd name="connsiteY256" fmla="*/ 721940 h 1410656"/>
                  <a:gd name="connsiteX257" fmla="*/ 4212487 w 5260975"/>
                  <a:gd name="connsiteY257" fmla="*/ 674604 h 1410656"/>
                  <a:gd name="connsiteX258" fmla="*/ 4232555 w 5260975"/>
                  <a:gd name="connsiteY258" fmla="*/ 632645 h 1410656"/>
                  <a:gd name="connsiteX259" fmla="*/ 4268657 w 5260975"/>
                  <a:gd name="connsiteY259" fmla="*/ 609410 h 1410656"/>
                  <a:gd name="connsiteX260" fmla="*/ 4291028 w 5260975"/>
                  <a:gd name="connsiteY260" fmla="*/ 597216 h 1410656"/>
                  <a:gd name="connsiteX261" fmla="*/ 4379651 w 5260975"/>
                  <a:gd name="connsiteY261" fmla="*/ 609506 h 1410656"/>
                  <a:gd name="connsiteX262" fmla="*/ 4440139 w 5260975"/>
                  <a:gd name="connsiteY262" fmla="*/ 621507 h 1410656"/>
                  <a:gd name="connsiteX263" fmla="*/ 4460015 w 5260975"/>
                  <a:gd name="connsiteY263" fmla="*/ 616899 h 1410656"/>
                  <a:gd name="connsiteX264" fmla="*/ 4516183 w 5260975"/>
                  <a:gd name="connsiteY264" fmla="*/ 577724 h 1410656"/>
                  <a:gd name="connsiteX265" fmla="*/ 4571681 w 5260975"/>
                  <a:gd name="connsiteY265" fmla="*/ 560250 h 1410656"/>
                  <a:gd name="connsiteX266" fmla="*/ 4613447 w 5260975"/>
                  <a:gd name="connsiteY266" fmla="*/ 555257 h 1410656"/>
                  <a:gd name="connsiteX267" fmla="*/ 4649355 w 5260975"/>
                  <a:gd name="connsiteY267" fmla="*/ 551417 h 1410656"/>
                  <a:gd name="connsiteX268" fmla="*/ 4692467 w 5260975"/>
                  <a:gd name="connsiteY268" fmla="*/ 540663 h 1410656"/>
                  <a:gd name="connsiteX269" fmla="*/ 4716855 w 5260975"/>
                  <a:gd name="connsiteY269" fmla="*/ 528949 h 1410656"/>
                  <a:gd name="connsiteX270" fmla="*/ 4755645 w 5260975"/>
                  <a:gd name="connsiteY270" fmla="*/ 512147 h 1410656"/>
                  <a:gd name="connsiteX271" fmla="*/ 4795395 w 5260975"/>
                  <a:gd name="connsiteY271" fmla="*/ 490351 h 1410656"/>
                  <a:gd name="connsiteX272" fmla="*/ 4825928 w 5260975"/>
                  <a:gd name="connsiteY272" fmla="*/ 459818 h 1410656"/>
                  <a:gd name="connsiteX273" fmla="*/ 4842347 w 5260975"/>
                  <a:gd name="connsiteY273" fmla="*/ 434086 h 1410656"/>
                  <a:gd name="connsiteX274" fmla="*/ 4890451 w 5260975"/>
                  <a:gd name="connsiteY274" fmla="*/ 397216 h 1410656"/>
                  <a:gd name="connsiteX275" fmla="*/ 4933945 w 5260975"/>
                  <a:gd name="connsiteY275" fmla="*/ 327701 h 1410656"/>
                  <a:gd name="connsiteX276" fmla="*/ 4961214 w 5260975"/>
                  <a:gd name="connsiteY276" fmla="*/ 298801 h 1410656"/>
                  <a:gd name="connsiteX277" fmla="*/ 4976672 w 5260975"/>
                  <a:gd name="connsiteY277" fmla="*/ 290639 h 1410656"/>
                  <a:gd name="connsiteX278" fmla="*/ 5002979 w 5260975"/>
                  <a:gd name="connsiteY278" fmla="*/ 270573 h 1410656"/>
                  <a:gd name="connsiteX279" fmla="*/ 5018535 w 5260975"/>
                  <a:gd name="connsiteY279" fmla="*/ 255690 h 1410656"/>
                  <a:gd name="connsiteX280" fmla="*/ 5061069 w 5260975"/>
                  <a:gd name="connsiteY280" fmla="*/ 200961 h 1410656"/>
                  <a:gd name="connsiteX281" fmla="*/ 5074127 w 5260975"/>
                  <a:gd name="connsiteY281" fmla="*/ 184735 h 1410656"/>
                  <a:gd name="connsiteX282" fmla="*/ 5101108 w 5260975"/>
                  <a:gd name="connsiteY282" fmla="*/ 156891 h 1410656"/>
                  <a:gd name="connsiteX283" fmla="*/ 5112918 w 5260975"/>
                  <a:gd name="connsiteY283" fmla="*/ 148441 h 1410656"/>
                  <a:gd name="connsiteX284" fmla="*/ 5133753 w 5260975"/>
                  <a:gd name="connsiteY284" fmla="*/ 125782 h 1410656"/>
                  <a:gd name="connsiteX285" fmla="*/ 5183393 w 5260975"/>
                  <a:gd name="connsiteY285" fmla="*/ 66348 h 1410656"/>
                  <a:gd name="connsiteX286" fmla="*/ 5204709 w 5260975"/>
                  <a:gd name="connsiteY286" fmla="*/ 33030 h 1410656"/>
                  <a:gd name="connsiteX287" fmla="*/ 5247243 w 5260975"/>
                  <a:gd name="connsiteY287" fmla="*/ 8451 h 141065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  <a:cxn ang="0">
                    <a:pos x="connsiteX28" y="connsiteY28"/>
                  </a:cxn>
                  <a:cxn ang="0">
                    <a:pos x="connsiteX29" y="connsiteY29"/>
                  </a:cxn>
                  <a:cxn ang="0">
                    <a:pos x="connsiteX30" y="connsiteY30"/>
                  </a:cxn>
                  <a:cxn ang="0">
                    <a:pos x="connsiteX31" y="connsiteY31"/>
                  </a:cxn>
                  <a:cxn ang="0">
                    <a:pos x="connsiteX32" y="connsiteY32"/>
                  </a:cxn>
                  <a:cxn ang="0">
                    <a:pos x="connsiteX33" y="connsiteY33"/>
                  </a:cxn>
                  <a:cxn ang="0">
                    <a:pos x="connsiteX34" y="connsiteY34"/>
                  </a:cxn>
                  <a:cxn ang="0">
                    <a:pos x="connsiteX35" y="connsiteY35"/>
                  </a:cxn>
                  <a:cxn ang="0">
                    <a:pos x="connsiteX36" y="connsiteY36"/>
                  </a:cxn>
                  <a:cxn ang="0">
                    <a:pos x="connsiteX37" y="connsiteY37"/>
                  </a:cxn>
                  <a:cxn ang="0">
                    <a:pos x="connsiteX38" y="connsiteY38"/>
                  </a:cxn>
                  <a:cxn ang="0">
                    <a:pos x="connsiteX39" y="connsiteY39"/>
                  </a:cxn>
                  <a:cxn ang="0">
                    <a:pos x="connsiteX40" y="connsiteY40"/>
                  </a:cxn>
                  <a:cxn ang="0">
                    <a:pos x="connsiteX41" y="connsiteY41"/>
                  </a:cxn>
                  <a:cxn ang="0">
                    <a:pos x="connsiteX42" y="connsiteY42"/>
                  </a:cxn>
                  <a:cxn ang="0">
                    <a:pos x="connsiteX43" y="connsiteY43"/>
                  </a:cxn>
                  <a:cxn ang="0">
                    <a:pos x="connsiteX44" y="connsiteY44"/>
                  </a:cxn>
                  <a:cxn ang="0">
                    <a:pos x="connsiteX45" y="connsiteY45"/>
                  </a:cxn>
                  <a:cxn ang="0">
                    <a:pos x="connsiteX46" y="connsiteY46"/>
                  </a:cxn>
                  <a:cxn ang="0">
                    <a:pos x="connsiteX47" y="connsiteY47"/>
                  </a:cxn>
                  <a:cxn ang="0">
                    <a:pos x="connsiteX48" y="connsiteY48"/>
                  </a:cxn>
                  <a:cxn ang="0">
                    <a:pos x="connsiteX49" y="connsiteY49"/>
                  </a:cxn>
                  <a:cxn ang="0">
                    <a:pos x="connsiteX50" y="connsiteY50"/>
                  </a:cxn>
                  <a:cxn ang="0">
                    <a:pos x="connsiteX51" y="connsiteY51"/>
                  </a:cxn>
                  <a:cxn ang="0">
                    <a:pos x="connsiteX52" y="connsiteY52"/>
                  </a:cxn>
                  <a:cxn ang="0">
                    <a:pos x="connsiteX53" y="connsiteY53"/>
                  </a:cxn>
                  <a:cxn ang="0">
                    <a:pos x="connsiteX54" y="connsiteY54"/>
                  </a:cxn>
                  <a:cxn ang="0">
                    <a:pos x="connsiteX55" y="connsiteY55"/>
                  </a:cxn>
                  <a:cxn ang="0">
                    <a:pos x="connsiteX56" y="connsiteY56"/>
                  </a:cxn>
                  <a:cxn ang="0">
                    <a:pos x="connsiteX57" y="connsiteY57"/>
                  </a:cxn>
                  <a:cxn ang="0">
                    <a:pos x="connsiteX58" y="connsiteY58"/>
                  </a:cxn>
                  <a:cxn ang="0">
                    <a:pos x="connsiteX59" y="connsiteY59"/>
                  </a:cxn>
                  <a:cxn ang="0">
                    <a:pos x="connsiteX60" y="connsiteY60"/>
                  </a:cxn>
                  <a:cxn ang="0">
                    <a:pos x="connsiteX61" y="connsiteY61"/>
                  </a:cxn>
                  <a:cxn ang="0">
                    <a:pos x="connsiteX62" y="connsiteY62"/>
                  </a:cxn>
                  <a:cxn ang="0">
                    <a:pos x="connsiteX63" y="connsiteY63"/>
                  </a:cxn>
                  <a:cxn ang="0">
                    <a:pos x="connsiteX64" y="connsiteY64"/>
                  </a:cxn>
                  <a:cxn ang="0">
                    <a:pos x="connsiteX65" y="connsiteY65"/>
                  </a:cxn>
                  <a:cxn ang="0">
                    <a:pos x="connsiteX66" y="connsiteY66"/>
                  </a:cxn>
                  <a:cxn ang="0">
                    <a:pos x="connsiteX67" y="connsiteY67"/>
                  </a:cxn>
                  <a:cxn ang="0">
                    <a:pos x="connsiteX68" y="connsiteY68"/>
                  </a:cxn>
                  <a:cxn ang="0">
                    <a:pos x="connsiteX69" y="connsiteY69"/>
                  </a:cxn>
                  <a:cxn ang="0">
                    <a:pos x="connsiteX70" y="connsiteY70"/>
                  </a:cxn>
                  <a:cxn ang="0">
                    <a:pos x="connsiteX71" y="connsiteY71"/>
                  </a:cxn>
                  <a:cxn ang="0">
                    <a:pos x="connsiteX72" y="connsiteY72"/>
                  </a:cxn>
                  <a:cxn ang="0">
                    <a:pos x="connsiteX73" y="connsiteY73"/>
                  </a:cxn>
                  <a:cxn ang="0">
                    <a:pos x="connsiteX74" y="connsiteY74"/>
                  </a:cxn>
                  <a:cxn ang="0">
                    <a:pos x="connsiteX75" y="connsiteY75"/>
                  </a:cxn>
                  <a:cxn ang="0">
                    <a:pos x="connsiteX76" y="connsiteY76"/>
                  </a:cxn>
                  <a:cxn ang="0">
                    <a:pos x="connsiteX77" y="connsiteY77"/>
                  </a:cxn>
                  <a:cxn ang="0">
                    <a:pos x="connsiteX78" y="connsiteY78"/>
                  </a:cxn>
                  <a:cxn ang="0">
                    <a:pos x="connsiteX79" y="connsiteY79"/>
                  </a:cxn>
                  <a:cxn ang="0">
                    <a:pos x="connsiteX80" y="connsiteY80"/>
                  </a:cxn>
                  <a:cxn ang="0">
                    <a:pos x="connsiteX81" y="connsiteY81"/>
                  </a:cxn>
                  <a:cxn ang="0">
                    <a:pos x="connsiteX82" y="connsiteY82"/>
                  </a:cxn>
                  <a:cxn ang="0">
                    <a:pos x="connsiteX83" y="connsiteY83"/>
                  </a:cxn>
                  <a:cxn ang="0">
                    <a:pos x="connsiteX84" y="connsiteY84"/>
                  </a:cxn>
                  <a:cxn ang="0">
                    <a:pos x="connsiteX85" y="connsiteY85"/>
                  </a:cxn>
                  <a:cxn ang="0">
                    <a:pos x="connsiteX86" y="connsiteY86"/>
                  </a:cxn>
                  <a:cxn ang="0">
                    <a:pos x="connsiteX87" y="connsiteY87"/>
                  </a:cxn>
                  <a:cxn ang="0">
                    <a:pos x="connsiteX88" y="connsiteY88"/>
                  </a:cxn>
                  <a:cxn ang="0">
                    <a:pos x="connsiteX89" y="connsiteY89"/>
                  </a:cxn>
                  <a:cxn ang="0">
                    <a:pos x="connsiteX90" y="connsiteY90"/>
                  </a:cxn>
                  <a:cxn ang="0">
                    <a:pos x="connsiteX91" y="connsiteY91"/>
                  </a:cxn>
                  <a:cxn ang="0">
                    <a:pos x="connsiteX92" y="connsiteY92"/>
                  </a:cxn>
                  <a:cxn ang="0">
                    <a:pos x="connsiteX93" y="connsiteY93"/>
                  </a:cxn>
                  <a:cxn ang="0">
                    <a:pos x="connsiteX94" y="connsiteY94"/>
                  </a:cxn>
                  <a:cxn ang="0">
                    <a:pos x="connsiteX95" y="connsiteY95"/>
                  </a:cxn>
                  <a:cxn ang="0">
                    <a:pos x="connsiteX96" y="connsiteY96"/>
                  </a:cxn>
                  <a:cxn ang="0">
                    <a:pos x="connsiteX97" y="connsiteY97"/>
                  </a:cxn>
                  <a:cxn ang="0">
                    <a:pos x="connsiteX98" y="connsiteY98"/>
                  </a:cxn>
                  <a:cxn ang="0">
                    <a:pos x="connsiteX99" y="connsiteY99"/>
                  </a:cxn>
                  <a:cxn ang="0">
                    <a:pos x="connsiteX100" y="connsiteY100"/>
                  </a:cxn>
                  <a:cxn ang="0">
                    <a:pos x="connsiteX101" y="connsiteY101"/>
                  </a:cxn>
                  <a:cxn ang="0">
                    <a:pos x="connsiteX102" y="connsiteY102"/>
                  </a:cxn>
                  <a:cxn ang="0">
                    <a:pos x="connsiteX103" y="connsiteY103"/>
                  </a:cxn>
                  <a:cxn ang="0">
                    <a:pos x="connsiteX104" y="connsiteY104"/>
                  </a:cxn>
                  <a:cxn ang="0">
                    <a:pos x="connsiteX105" y="connsiteY105"/>
                  </a:cxn>
                  <a:cxn ang="0">
                    <a:pos x="connsiteX106" y="connsiteY106"/>
                  </a:cxn>
                  <a:cxn ang="0">
                    <a:pos x="connsiteX107" y="connsiteY107"/>
                  </a:cxn>
                  <a:cxn ang="0">
                    <a:pos x="connsiteX108" y="connsiteY108"/>
                  </a:cxn>
                  <a:cxn ang="0">
                    <a:pos x="connsiteX109" y="connsiteY109"/>
                  </a:cxn>
                  <a:cxn ang="0">
                    <a:pos x="connsiteX110" y="connsiteY110"/>
                  </a:cxn>
                  <a:cxn ang="0">
                    <a:pos x="connsiteX111" y="connsiteY111"/>
                  </a:cxn>
                  <a:cxn ang="0">
                    <a:pos x="connsiteX112" y="connsiteY112"/>
                  </a:cxn>
                  <a:cxn ang="0">
                    <a:pos x="connsiteX113" y="connsiteY113"/>
                  </a:cxn>
                  <a:cxn ang="0">
                    <a:pos x="connsiteX114" y="connsiteY114"/>
                  </a:cxn>
                  <a:cxn ang="0">
                    <a:pos x="connsiteX115" y="connsiteY115"/>
                  </a:cxn>
                  <a:cxn ang="0">
                    <a:pos x="connsiteX116" y="connsiteY116"/>
                  </a:cxn>
                  <a:cxn ang="0">
                    <a:pos x="connsiteX117" y="connsiteY117"/>
                  </a:cxn>
                  <a:cxn ang="0">
                    <a:pos x="connsiteX118" y="connsiteY118"/>
                  </a:cxn>
                  <a:cxn ang="0">
                    <a:pos x="connsiteX119" y="connsiteY119"/>
                  </a:cxn>
                  <a:cxn ang="0">
                    <a:pos x="connsiteX120" y="connsiteY120"/>
                  </a:cxn>
                  <a:cxn ang="0">
                    <a:pos x="connsiteX121" y="connsiteY121"/>
                  </a:cxn>
                  <a:cxn ang="0">
                    <a:pos x="connsiteX122" y="connsiteY122"/>
                  </a:cxn>
                  <a:cxn ang="0">
                    <a:pos x="connsiteX123" y="connsiteY123"/>
                  </a:cxn>
                  <a:cxn ang="0">
                    <a:pos x="connsiteX124" y="connsiteY124"/>
                  </a:cxn>
                  <a:cxn ang="0">
                    <a:pos x="connsiteX125" y="connsiteY125"/>
                  </a:cxn>
                  <a:cxn ang="0">
                    <a:pos x="connsiteX126" y="connsiteY126"/>
                  </a:cxn>
                  <a:cxn ang="0">
                    <a:pos x="connsiteX127" y="connsiteY127"/>
                  </a:cxn>
                  <a:cxn ang="0">
                    <a:pos x="connsiteX128" y="connsiteY128"/>
                  </a:cxn>
                  <a:cxn ang="0">
                    <a:pos x="connsiteX129" y="connsiteY129"/>
                  </a:cxn>
                  <a:cxn ang="0">
                    <a:pos x="connsiteX130" y="connsiteY130"/>
                  </a:cxn>
                  <a:cxn ang="0">
                    <a:pos x="connsiteX131" y="connsiteY131"/>
                  </a:cxn>
                  <a:cxn ang="0">
                    <a:pos x="connsiteX132" y="connsiteY132"/>
                  </a:cxn>
                  <a:cxn ang="0">
                    <a:pos x="connsiteX133" y="connsiteY133"/>
                  </a:cxn>
                  <a:cxn ang="0">
                    <a:pos x="connsiteX134" y="connsiteY134"/>
                  </a:cxn>
                  <a:cxn ang="0">
                    <a:pos x="connsiteX135" y="connsiteY135"/>
                  </a:cxn>
                  <a:cxn ang="0">
                    <a:pos x="connsiteX136" y="connsiteY136"/>
                  </a:cxn>
                  <a:cxn ang="0">
                    <a:pos x="connsiteX137" y="connsiteY137"/>
                  </a:cxn>
                  <a:cxn ang="0">
                    <a:pos x="connsiteX138" y="connsiteY138"/>
                  </a:cxn>
                  <a:cxn ang="0">
                    <a:pos x="connsiteX139" y="connsiteY139"/>
                  </a:cxn>
                  <a:cxn ang="0">
                    <a:pos x="connsiteX140" y="connsiteY140"/>
                  </a:cxn>
                  <a:cxn ang="0">
                    <a:pos x="connsiteX141" y="connsiteY141"/>
                  </a:cxn>
                  <a:cxn ang="0">
                    <a:pos x="connsiteX142" y="connsiteY142"/>
                  </a:cxn>
                  <a:cxn ang="0">
                    <a:pos x="connsiteX143" y="connsiteY143"/>
                  </a:cxn>
                  <a:cxn ang="0">
                    <a:pos x="connsiteX144" y="connsiteY144"/>
                  </a:cxn>
                  <a:cxn ang="0">
                    <a:pos x="connsiteX145" y="connsiteY145"/>
                  </a:cxn>
                  <a:cxn ang="0">
                    <a:pos x="connsiteX146" y="connsiteY146"/>
                  </a:cxn>
                  <a:cxn ang="0">
                    <a:pos x="connsiteX147" y="connsiteY147"/>
                  </a:cxn>
                  <a:cxn ang="0">
                    <a:pos x="connsiteX148" y="connsiteY148"/>
                  </a:cxn>
                  <a:cxn ang="0">
                    <a:pos x="connsiteX149" y="connsiteY149"/>
                  </a:cxn>
                  <a:cxn ang="0">
                    <a:pos x="connsiteX150" y="connsiteY150"/>
                  </a:cxn>
                  <a:cxn ang="0">
                    <a:pos x="connsiteX151" y="connsiteY151"/>
                  </a:cxn>
                  <a:cxn ang="0">
                    <a:pos x="connsiteX152" y="connsiteY152"/>
                  </a:cxn>
                  <a:cxn ang="0">
                    <a:pos x="connsiteX153" y="connsiteY153"/>
                  </a:cxn>
                  <a:cxn ang="0">
                    <a:pos x="connsiteX154" y="connsiteY154"/>
                  </a:cxn>
                  <a:cxn ang="0">
                    <a:pos x="connsiteX155" y="connsiteY155"/>
                  </a:cxn>
                  <a:cxn ang="0">
                    <a:pos x="connsiteX156" y="connsiteY156"/>
                  </a:cxn>
                  <a:cxn ang="0">
                    <a:pos x="connsiteX157" y="connsiteY157"/>
                  </a:cxn>
                  <a:cxn ang="0">
                    <a:pos x="connsiteX158" y="connsiteY158"/>
                  </a:cxn>
                  <a:cxn ang="0">
                    <a:pos x="connsiteX159" y="connsiteY159"/>
                  </a:cxn>
                  <a:cxn ang="0">
                    <a:pos x="connsiteX160" y="connsiteY160"/>
                  </a:cxn>
                  <a:cxn ang="0">
                    <a:pos x="connsiteX161" y="connsiteY161"/>
                  </a:cxn>
                  <a:cxn ang="0">
                    <a:pos x="connsiteX162" y="connsiteY162"/>
                  </a:cxn>
                  <a:cxn ang="0">
                    <a:pos x="connsiteX163" y="connsiteY163"/>
                  </a:cxn>
                  <a:cxn ang="0">
                    <a:pos x="connsiteX164" y="connsiteY164"/>
                  </a:cxn>
                  <a:cxn ang="0">
                    <a:pos x="connsiteX165" y="connsiteY165"/>
                  </a:cxn>
                  <a:cxn ang="0">
                    <a:pos x="connsiteX166" y="connsiteY166"/>
                  </a:cxn>
                  <a:cxn ang="0">
                    <a:pos x="connsiteX167" y="connsiteY167"/>
                  </a:cxn>
                  <a:cxn ang="0">
                    <a:pos x="connsiteX168" y="connsiteY168"/>
                  </a:cxn>
                  <a:cxn ang="0">
                    <a:pos x="connsiteX169" y="connsiteY169"/>
                  </a:cxn>
                  <a:cxn ang="0">
                    <a:pos x="connsiteX170" y="connsiteY170"/>
                  </a:cxn>
                  <a:cxn ang="0">
                    <a:pos x="connsiteX171" y="connsiteY171"/>
                  </a:cxn>
                  <a:cxn ang="0">
                    <a:pos x="connsiteX172" y="connsiteY172"/>
                  </a:cxn>
                  <a:cxn ang="0">
                    <a:pos x="connsiteX173" y="connsiteY173"/>
                  </a:cxn>
                  <a:cxn ang="0">
                    <a:pos x="connsiteX174" y="connsiteY174"/>
                  </a:cxn>
                  <a:cxn ang="0">
                    <a:pos x="connsiteX175" y="connsiteY175"/>
                  </a:cxn>
                  <a:cxn ang="0">
                    <a:pos x="connsiteX176" y="connsiteY176"/>
                  </a:cxn>
                  <a:cxn ang="0">
                    <a:pos x="connsiteX177" y="connsiteY177"/>
                  </a:cxn>
                  <a:cxn ang="0">
                    <a:pos x="connsiteX178" y="connsiteY178"/>
                  </a:cxn>
                  <a:cxn ang="0">
                    <a:pos x="connsiteX179" y="connsiteY179"/>
                  </a:cxn>
                  <a:cxn ang="0">
                    <a:pos x="connsiteX180" y="connsiteY180"/>
                  </a:cxn>
                  <a:cxn ang="0">
                    <a:pos x="connsiteX181" y="connsiteY181"/>
                  </a:cxn>
                  <a:cxn ang="0">
                    <a:pos x="connsiteX182" y="connsiteY182"/>
                  </a:cxn>
                  <a:cxn ang="0">
                    <a:pos x="connsiteX183" y="connsiteY183"/>
                  </a:cxn>
                  <a:cxn ang="0">
                    <a:pos x="connsiteX184" y="connsiteY184"/>
                  </a:cxn>
                  <a:cxn ang="0">
                    <a:pos x="connsiteX185" y="connsiteY185"/>
                  </a:cxn>
                  <a:cxn ang="0">
                    <a:pos x="connsiteX186" y="connsiteY186"/>
                  </a:cxn>
                  <a:cxn ang="0">
                    <a:pos x="connsiteX187" y="connsiteY187"/>
                  </a:cxn>
                  <a:cxn ang="0">
                    <a:pos x="connsiteX188" y="connsiteY188"/>
                  </a:cxn>
                  <a:cxn ang="0">
                    <a:pos x="connsiteX189" y="connsiteY189"/>
                  </a:cxn>
                  <a:cxn ang="0">
                    <a:pos x="connsiteX190" y="connsiteY190"/>
                  </a:cxn>
                  <a:cxn ang="0">
                    <a:pos x="connsiteX191" y="connsiteY191"/>
                  </a:cxn>
                  <a:cxn ang="0">
                    <a:pos x="connsiteX192" y="connsiteY192"/>
                  </a:cxn>
                  <a:cxn ang="0">
                    <a:pos x="connsiteX193" y="connsiteY193"/>
                  </a:cxn>
                  <a:cxn ang="0">
                    <a:pos x="connsiteX194" y="connsiteY194"/>
                  </a:cxn>
                  <a:cxn ang="0">
                    <a:pos x="connsiteX195" y="connsiteY195"/>
                  </a:cxn>
                  <a:cxn ang="0">
                    <a:pos x="connsiteX196" y="connsiteY196"/>
                  </a:cxn>
                  <a:cxn ang="0">
                    <a:pos x="connsiteX197" y="connsiteY197"/>
                  </a:cxn>
                  <a:cxn ang="0">
                    <a:pos x="connsiteX198" y="connsiteY198"/>
                  </a:cxn>
                  <a:cxn ang="0">
                    <a:pos x="connsiteX199" y="connsiteY199"/>
                  </a:cxn>
                  <a:cxn ang="0">
                    <a:pos x="connsiteX200" y="connsiteY200"/>
                  </a:cxn>
                  <a:cxn ang="0">
                    <a:pos x="connsiteX201" y="connsiteY201"/>
                  </a:cxn>
                  <a:cxn ang="0">
                    <a:pos x="connsiteX202" y="connsiteY202"/>
                  </a:cxn>
                  <a:cxn ang="0">
                    <a:pos x="connsiteX203" y="connsiteY203"/>
                  </a:cxn>
                  <a:cxn ang="0">
                    <a:pos x="connsiteX204" y="connsiteY204"/>
                  </a:cxn>
                  <a:cxn ang="0">
                    <a:pos x="connsiteX205" y="connsiteY205"/>
                  </a:cxn>
                  <a:cxn ang="0">
                    <a:pos x="connsiteX206" y="connsiteY206"/>
                  </a:cxn>
                  <a:cxn ang="0">
                    <a:pos x="connsiteX207" y="connsiteY207"/>
                  </a:cxn>
                  <a:cxn ang="0">
                    <a:pos x="connsiteX208" y="connsiteY208"/>
                  </a:cxn>
                  <a:cxn ang="0">
                    <a:pos x="connsiteX209" y="connsiteY209"/>
                  </a:cxn>
                  <a:cxn ang="0">
                    <a:pos x="connsiteX210" y="connsiteY210"/>
                  </a:cxn>
                  <a:cxn ang="0">
                    <a:pos x="connsiteX211" y="connsiteY211"/>
                  </a:cxn>
                  <a:cxn ang="0">
                    <a:pos x="connsiteX212" y="connsiteY212"/>
                  </a:cxn>
                  <a:cxn ang="0">
                    <a:pos x="connsiteX213" y="connsiteY213"/>
                  </a:cxn>
                  <a:cxn ang="0">
                    <a:pos x="connsiteX214" y="connsiteY214"/>
                  </a:cxn>
                  <a:cxn ang="0">
                    <a:pos x="connsiteX215" y="connsiteY215"/>
                  </a:cxn>
                  <a:cxn ang="0">
                    <a:pos x="connsiteX216" y="connsiteY216"/>
                  </a:cxn>
                  <a:cxn ang="0">
                    <a:pos x="connsiteX217" y="connsiteY217"/>
                  </a:cxn>
                  <a:cxn ang="0">
                    <a:pos x="connsiteX218" y="connsiteY218"/>
                  </a:cxn>
                  <a:cxn ang="0">
                    <a:pos x="connsiteX219" y="connsiteY219"/>
                  </a:cxn>
                  <a:cxn ang="0">
                    <a:pos x="connsiteX220" y="connsiteY220"/>
                  </a:cxn>
                  <a:cxn ang="0">
                    <a:pos x="connsiteX221" y="connsiteY221"/>
                  </a:cxn>
                  <a:cxn ang="0">
                    <a:pos x="connsiteX222" y="connsiteY222"/>
                  </a:cxn>
                  <a:cxn ang="0">
                    <a:pos x="connsiteX223" y="connsiteY223"/>
                  </a:cxn>
                  <a:cxn ang="0">
                    <a:pos x="connsiteX224" y="connsiteY224"/>
                  </a:cxn>
                  <a:cxn ang="0">
                    <a:pos x="connsiteX225" y="connsiteY225"/>
                  </a:cxn>
                  <a:cxn ang="0">
                    <a:pos x="connsiteX226" y="connsiteY226"/>
                  </a:cxn>
                  <a:cxn ang="0">
                    <a:pos x="connsiteX227" y="connsiteY227"/>
                  </a:cxn>
                  <a:cxn ang="0">
                    <a:pos x="connsiteX228" y="connsiteY228"/>
                  </a:cxn>
                  <a:cxn ang="0">
                    <a:pos x="connsiteX229" y="connsiteY229"/>
                  </a:cxn>
                  <a:cxn ang="0">
                    <a:pos x="connsiteX230" y="connsiteY230"/>
                  </a:cxn>
                  <a:cxn ang="0">
                    <a:pos x="connsiteX231" y="connsiteY231"/>
                  </a:cxn>
                  <a:cxn ang="0">
                    <a:pos x="connsiteX232" y="connsiteY232"/>
                  </a:cxn>
                  <a:cxn ang="0">
                    <a:pos x="connsiteX233" y="connsiteY233"/>
                  </a:cxn>
                  <a:cxn ang="0">
                    <a:pos x="connsiteX234" y="connsiteY234"/>
                  </a:cxn>
                  <a:cxn ang="0">
                    <a:pos x="connsiteX235" y="connsiteY235"/>
                  </a:cxn>
                  <a:cxn ang="0">
                    <a:pos x="connsiteX236" y="connsiteY236"/>
                  </a:cxn>
                  <a:cxn ang="0">
                    <a:pos x="connsiteX237" y="connsiteY237"/>
                  </a:cxn>
                  <a:cxn ang="0">
                    <a:pos x="connsiteX238" y="connsiteY238"/>
                  </a:cxn>
                  <a:cxn ang="0">
                    <a:pos x="connsiteX239" y="connsiteY239"/>
                  </a:cxn>
                  <a:cxn ang="0">
                    <a:pos x="connsiteX240" y="connsiteY240"/>
                  </a:cxn>
                  <a:cxn ang="0">
                    <a:pos x="connsiteX241" y="connsiteY241"/>
                  </a:cxn>
                  <a:cxn ang="0">
                    <a:pos x="connsiteX242" y="connsiteY242"/>
                  </a:cxn>
                  <a:cxn ang="0">
                    <a:pos x="connsiteX243" y="connsiteY243"/>
                  </a:cxn>
                  <a:cxn ang="0">
                    <a:pos x="connsiteX244" y="connsiteY244"/>
                  </a:cxn>
                  <a:cxn ang="0">
                    <a:pos x="connsiteX245" y="connsiteY245"/>
                  </a:cxn>
                  <a:cxn ang="0">
                    <a:pos x="connsiteX246" y="connsiteY246"/>
                  </a:cxn>
                  <a:cxn ang="0">
                    <a:pos x="connsiteX247" y="connsiteY247"/>
                  </a:cxn>
                  <a:cxn ang="0">
                    <a:pos x="connsiteX248" y="connsiteY248"/>
                  </a:cxn>
                  <a:cxn ang="0">
                    <a:pos x="connsiteX249" y="connsiteY249"/>
                  </a:cxn>
                  <a:cxn ang="0">
                    <a:pos x="connsiteX250" y="connsiteY250"/>
                  </a:cxn>
                  <a:cxn ang="0">
                    <a:pos x="connsiteX251" y="connsiteY251"/>
                  </a:cxn>
                  <a:cxn ang="0">
                    <a:pos x="connsiteX252" y="connsiteY252"/>
                  </a:cxn>
                  <a:cxn ang="0">
                    <a:pos x="connsiteX253" y="connsiteY253"/>
                  </a:cxn>
                  <a:cxn ang="0">
                    <a:pos x="connsiteX254" y="connsiteY254"/>
                  </a:cxn>
                  <a:cxn ang="0">
                    <a:pos x="connsiteX255" y="connsiteY255"/>
                  </a:cxn>
                  <a:cxn ang="0">
                    <a:pos x="connsiteX256" y="connsiteY256"/>
                  </a:cxn>
                  <a:cxn ang="0">
                    <a:pos x="connsiteX257" y="connsiteY257"/>
                  </a:cxn>
                  <a:cxn ang="0">
                    <a:pos x="connsiteX258" y="connsiteY258"/>
                  </a:cxn>
                  <a:cxn ang="0">
                    <a:pos x="connsiteX259" y="connsiteY259"/>
                  </a:cxn>
                  <a:cxn ang="0">
                    <a:pos x="connsiteX260" y="connsiteY260"/>
                  </a:cxn>
                  <a:cxn ang="0">
                    <a:pos x="connsiteX261" y="connsiteY261"/>
                  </a:cxn>
                  <a:cxn ang="0">
                    <a:pos x="connsiteX262" y="connsiteY262"/>
                  </a:cxn>
                  <a:cxn ang="0">
                    <a:pos x="connsiteX263" y="connsiteY263"/>
                  </a:cxn>
                  <a:cxn ang="0">
                    <a:pos x="connsiteX264" y="connsiteY264"/>
                  </a:cxn>
                  <a:cxn ang="0">
                    <a:pos x="connsiteX265" y="connsiteY265"/>
                  </a:cxn>
                  <a:cxn ang="0">
                    <a:pos x="connsiteX266" y="connsiteY266"/>
                  </a:cxn>
                  <a:cxn ang="0">
                    <a:pos x="connsiteX267" y="connsiteY267"/>
                  </a:cxn>
                  <a:cxn ang="0">
                    <a:pos x="connsiteX268" y="connsiteY268"/>
                  </a:cxn>
                  <a:cxn ang="0">
                    <a:pos x="connsiteX269" y="connsiteY269"/>
                  </a:cxn>
                  <a:cxn ang="0">
                    <a:pos x="connsiteX270" y="connsiteY270"/>
                  </a:cxn>
                  <a:cxn ang="0">
                    <a:pos x="connsiteX271" y="connsiteY271"/>
                  </a:cxn>
                  <a:cxn ang="0">
                    <a:pos x="connsiteX272" y="connsiteY272"/>
                  </a:cxn>
                  <a:cxn ang="0">
                    <a:pos x="connsiteX273" y="connsiteY273"/>
                  </a:cxn>
                  <a:cxn ang="0">
                    <a:pos x="connsiteX274" y="connsiteY274"/>
                  </a:cxn>
                  <a:cxn ang="0">
                    <a:pos x="connsiteX275" y="connsiteY275"/>
                  </a:cxn>
                  <a:cxn ang="0">
                    <a:pos x="connsiteX276" y="connsiteY276"/>
                  </a:cxn>
                  <a:cxn ang="0">
                    <a:pos x="connsiteX277" y="connsiteY277"/>
                  </a:cxn>
                  <a:cxn ang="0">
                    <a:pos x="connsiteX278" y="connsiteY278"/>
                  </a:cxn>
                  <a:cxn ang="0">
                    <a:pos x="connsiteX279" y="connsiteY279"/>
                  </a:cxn>
                  <a:cxn ang="0">
                    <a:pos x="connsiteX280" y="connsiteY280"/>
                  </a:cxn>
                  <a:cxn ang="0">
                    <a:pos x="connsiteX281" y="connsiteY281"/>
                  </a:cxn>
                  <a:cxn ang="0">
                    <a:pos x="connsiteX282" y="connsiteY282"/>
                  </a:cxn>
                  <a:cxn ang="0">
                    <a:pos x="connsiteX283" y="connsiteY283"/>
                  </a:cxn>
                  <a:cxn ang="0">
                    <a:pos x="connsiteX284" y="connsiteY284"/>
                  </a:cxn>
                  <a:cxn ang="0">
                    <a:pos x="connsiteX285" y="connsiteY285"/>
                  </a:cxn>
                  <a:cxn ang="0">
                    <a:pos x="connsiteX286" y="connsiteY286"/>
                  </a:cxn>
                  <a:cxn ang="0">
                    <a:pos x="connsiteX287" y="connsiteY287"/>
                  </a:cxn>
                </a:cxnLst>
                <a:rect l="l" t="t" r="r" b="b"/>
                <a:pathLst>
                  <a:path w="5260975" h="1410656">
                    <a:moveTo>
                      <a:pt x="5260975" y="0"/>
                    </a:moveTo>
                    <a:lnTo>
                      <a:pt x="5260975" y="221634"/>
                    </a:lnTo>
                    <a:lnTo>
                      <a:pt x="5226503" y="237063"/>
                    </a:lnTo>
                    <a:cubicBezTo>
                      <a:pt x="5219783" y="239848"/>
                      <a:pt x="5212389" y="241384"/>
                      <a:pt x="5206341" y="245128"/>
                    </a:cubicBezTo>
                    <a:cubicBezTo>
                      <a:pt x="5178495" y="262219"/>
                      <a:pt x="5151515" y="280654"/>
                      <a:pt x="5123287" y="297073"/>
                    </a:cubicBezTo>
                    <a:cubicBezTo>
                      <a:pt x="5094195" y="314067"/>
                      <a:pt x="5068175" y="334134"/>
                      <a:pt x="5048107" y="361307"/>
                    </a:cubicBezTo>
                    <a:cubicBezTo>
                      <a:pt x="5029480" y="386559"/>
                      <a:pt x="5011429" y="412194"/>
                      <a:pt x="4992899" y="437542"/>
                    </a:cubicBezTo>
                    <a:cubicBezTo>
                      <a:pt x="4988194" y="443975"/>
                      <a:pt x="4983873" y="451561"/>
                      <a:pt x="4977440" y="455690"/>
                    </a:cubicBezTo>
                    <a:cubicBezTo>
                      <a:pt x="4964094" y="464331"/>
                      <a:pt x="4949499" y="471340"/>
                      <a:pt x="4935193" y="478445"/>
                    </a:cubicBezTo>
                    <a:cubicBezTo>
                      <a:pt x="4922903" y="484494"/>
                      <a:pt x="4909845" y="489006"/>
                      <a:pt x="4897844" y="495535"/>
                    </a:cubicBezTo>
                    <a:cubicBezTo>
                      <a:pt x="4888243" y="500721"/>
                      <a:pt x="4879697" y="507922"/>
                      <a:pt x="4870767" y="514451"/>
                    </a:cubicBezTo>
                    <a:cubicBezTo>
                      <a:pt x="4862990" y="520115"/>
                      <a:pt x="4854445" y="525012"/>
                      <a:pt x="4847916" y="531830"/>
                    </a:cubicBezTo>
                    <a:cubicBezTo>
                      <a:pt x="4831977" y="548344"/>
                      <a:pt x="4815942" y="564571"/>
                      <a:pt x="4796163" y="576765"/>
                    </a:cubicBezTo>
                    <a:cubicBezTo>
                      <a:pt x="4776672" y="588862"/>
                      <a:pt x="4758237" y="602401"/>
                      <a:pt x="4738843" y="614691"/>
                    </a:cubicBezTo>
                    <a:cubicBezTo>
                      <a:pt x="4719831" y="626693"/>
                      <a:pt x="4702645" y="639846"/>
                      <a:pt x="4692755" y="661162"/>
                    </a:cubicBezTo>
                    <a:cubicBezTo>
                      <a:pt x="4688339" y="670571"/>
                      <a:pt x="4682097" y="680845"/>
                      <a:pt x="4673744" y="686318"/>
                    </a:cubicBezTo>
                    <a:cubicBezTo>
                      <a:pt x="4661838" y="694095"/>
                      <a:pt x="4646764" y="696880"/>
                      <a:pt x="4633801" y="703505"/>
                    </a:cubicBezTo>
                    <a:cubicBezTo>
                      <a:pt x="4618535" y="711282"/>
                      <a:pt x="4600869" y="718003"/>
                      <a:pt x="4590499" y="730389"/>
                    </a:cubicBezTo>
                    <a:cubicBezTo>
                      <a:pt x="4581281" y="741431"/>
                      <a:pt x="4571968" y="750072"/>
                      <a:pt x="4559773" y="757081"/>
                    </a:cubicBezTo>
                    <a:cubicBezTo>
                      <a:pt x="4551229" y="761978"/>
                      <a:pt x="4544892" y="770907"/>
                      <a:pt x="4536059" y="774940"/>
                    </a:cubicBezTo>
                    <a:cubicBezTo>
                      <a:pt x="4524441" y="780317"/>
                      <a:pt x="4512727" y="784542"/>
                      <a:pt x="4502549" y="792895"/>
                    </a:cubicBezTo>
                    <a:cubicBezTo>
                      <a:pt x="4491987" y="801536"/>
                      <a:pt x="4479986" y="808353"/>
                      <a:pt x="4468944" y="816419"/>
                    </a:cubicBezTo>
                    <a:cubicBezTo>
                      <a:pt x="4463087" y="820739"/>
                      <a:pt x="4458286" y="826404"/>
                      <a:pt x="4452622" y="830917"/>
                    </a:cubicBezTo>
                    <a:cubicBezTo>
                      <a:pt x="4442252" y="839174"/>
                      <a:pt x="4431690" y="847239"/>
                      <a:pt x="4421032" y="855016"/>
                    </a:cubicBezTo>
                    <a:cubicBezTo>
                      <a:pt x="4410375" y="862794"/>
                      <a:pt x="4400197" y="871819"/>
                      <a:pt x="4388483" y="877484"/>
                    </a:cubicBezTo>
                    <a:cubicBezTo>
                      <a:pt x="4368513" y="887086"/>
                      <a:pt x="4346717" y="892847"/>
                      <a:pt x="4327321" y="903216"/>
                    </a:cubicBezTo>
                    <a:cubicBezTo>
                      <a:pt x="4307639" y="913777"/>
                      <a:pt x="4289107" y="927028"/>
                      <a:pt x="4271633" y="941046"/>
                    </a:cubicBezTo>
                    <a:cubicBezTo>
                      <a:pt x="4257807" y="952088"/>
                      <a:pt x="4244845" y="963034"/>
                      <a:pt x="4227465" y="968698"/>
                    </a:cubicBezTo>
                    <a:cubicBezTo>
                      <a:pt x="4217768" y="971867"/>
                      <a:pt x="4207591" y="978780"/>
                      <a:pt x="4201733" y="986846"/>
                    </a:cubicBezTo>
                    <a:cubicBezTo>
                      <a:pt x="4189059" y="1004416"/>
                      <a:pt x="4172833" y="1016802"/>
                      <a:pt x="4154494" y="1027364"/>
                    </a:cubicBezTo>
                    <a:cubicBezTo>
                      <a:pt x="4130010" y="1041574"/>
                      <a:pt x="4105814" y="1056072"/>
                      <a:pt x="4081234" y="1069994"/>
                    </a:cubicBezTo>
                    <a:cubicBezTo>
                      <a:pt x="4066737" y="1078252"/>
                      <a:pt x="4052335" y="1086989"/>
                      <a:pt x="4036971" y="1093038"/>
                    </a:cubicBezTo>
                    <a:cubicBezTo>
                      <a:pt x="4005575" y="1105520"/>
                      <a:pt x="3973410" y="1116177"/>
                      <a:pt x="3941725" y="1127796"/>
                    </a:cubicBezTo>
                    <a:cubicBezTo>
                      <a:pt x="3931355" y="1131540"/>
                      <a:pt x="3921561" y="1136917"/>
                      <a:pt x="3910999" y="1140182"/>
                    </a:cubicBezTo>
                    <a:cubicBezTo>
                      <a:pt x="3899573" y="1143734"/>
                      <a:pt x="3887285" y="1144790"/>
                      <a:pt x="3875859" y="1148343"/>
                    </a:cubicBezTo>
                    <a:cubicBezTo>
                      <a:pt x="3856847" y="1154199"/>
                      <a:pt x="3838412" y="1161689"/>
                      <a:pt x="3819401" y="1167642"/>
                    </a:cubicBezTo>
                    <a:cubicBezTo>
                      <a:pt x="3782723" y="1179068"/>
                      <a:pt x="3745949" y="1190014"/>
                      <a:pt x="3709176" y="1200863"/>
                    </a:cubicBezTo>
                    <a:cubicBezTo>
                      <a:pt x="3701303" y="1203168"/>
                      <a:pt x="3692757" y="1203456"/>
                      <a:pt x="3684981" y="1205952"/>
                    </a:cubicBezTo>
                    <a:cubicBezTo>
                      <a:pt x="3664337" y="1212673"/>
                      <a:pt x="3643789" y="1219970"/>
                      <a:pt x="3623338" y="1227363"/>
                    </a:cubicBezTo>
                    <a:cubicBezTo>
                      <a:pt x="3610953" y="1231876"/>
                      <a:pt x="3598854" y="1237445"/>
                      <a:pt x="3586373" y="1241765"/>
                    </a:cubicBezTo>
                    <a:cubicBezTo>
                      <a:pt x="3576387" y="1245222"/>
                      <a:pt x="3566113" y="1247910"/>
                      <a:pt x="3555743" y="1250023"/>
                    </a:cubicBezTo>
                    <a:cubicBezTo>
                      <a:pt x="3546814" y="1251848"/>
                      <a:pt x="3537501" y="1251655"/>
                      <a:pt x="3528667" y="1253864"/>
                    </a:cubicBezTo>
                    <a:cubicBezTo>
                      <a:pt x="3504759" y="1259816"/>
                      <a:pt x="3481140" y="1266538"/>
                      <a:pt x="3457424" y="1272874"/>
                    </a:cubicBezTo>
                    <a:cubicBezTo>
                      <a:pt x="3447919" y="1275371"/>
                      <a:pt x="3438221" y="1277196"/>
                      <a:pt x="3429003" y="1280364"/>
                    </a:cubicBezTo>
                    <a:cubicBezTo>
                      <a:pt x="3404327" y="1288717"/>
                      <a:pt x="3380036" y="1298222"/>
                      <a:pt x="3355264" y="1306096"/>
                    </a:cubicBezTo>
                    <a:cubicBezTo>
                      <a:pt x="3334717" y="1312625"/>
                      <a:pt x="3313593" y="1317329"/>
                      <a:pt x="3292757" y="1323090"/>
                    </a:cubicBezTo>
                    <a:cubicBezTo>
                      <a:pt x="3283924" y="1325587"/>
                      <a:pt x="3275475" y="1329140"/>
                      <a:pt x="3266643" y="1331251"/>
                    </a:cubicBezTo>
                    <a:cubicBezTo>
                      <a:pt x="3246863" y="1336053"/>
                      <a:pt x="3226796" y="1340085"/>
                      <a:pt x="3206921" y="1344886"/>
                    </a:cubicBezTo>
                    <a:cubicBezTo>
                      <a:pt x="3195590" y="1347670"/>
                      <a:pt x="3184645" y="1352663"/>
                      <a:pt x="3173123" y="1354488"/>
                    </a:cubicBezTo>
                    <a:cubicBezTo>
                      <a:pt x="3145759" y="1358808"/>
                      <a:pt x="3118203" y="1361880"/>
                      <a:pt x="3090646" y="1365337"/>
                    </a:cubicBezTo>
                    <a:cubicBezTo>
                      <a:pt x="3062227" y="1368889"/>
                      <a:pt x="3033902" y="1372634"/>
                      <a:pt x="3005480" y="1375802"/>
                    </a:cubicBezTo>
                    <a:cubicBezTo>
                      <a:pt x="2989926" y="1377435"/>
                      <a:pt x="2974275" y="1377723"/>
                      <a:pt x="2958721" y="1379259"/>
                    </a:cubicBezTo>
                    <a:cubicBezTo>
                      <a:pt x="2945087" y="1380604"/>
                      <a:pt x="2931549" y="1383100"/>
                      <a:pt x="2917915" y="1384733"/>
                    </a:cubicBezTo>
                    <a:cubicBezTo>
                      <a:pt x="2906105" y="1386076"/>
                      <a:pt x="2894199" y="1386844"/>
                      <a:pt x="2882389" y="1388189"/>
                    </a:cubicBezTo>
                    <a:cubicBezTo>
                      <a:pt x="2863475" y="1390397"/>
                      <a:pt x="2844655" y="1392894"/>
                      <a:pt x="2825837" y="1395198"/>
                    </a:cubicBezTo>
                    <a:cubicBezTo>
                      <a:pt x="2817964" y="1396062"/>
                      <a:pt x="2809706" y="1398462"/>
                      <a:pt x="2802313" y="1397023"/>
                    </a:cubicBezTo>
                    <a:cubicBezTo>
                      <a:pt x="2783686" y="1393373"/>
                      <a:pt x="2765347" y="1394430"/>
                      <a:pt x="2746816" y="1396926"/>
                    </a:cubicBezTo>
                    <a:cubicBezTo>
                      <a:pt x="2740479" y="1397791"/>
                      <a:pt x="2733662" y="1397598"/>
                      <a:pt x="2727517" y="1395966"/>
                    </a:cubicBezTo>
                    <a:cubicBezTo>
                      <a:pt x="2714939" y="1392701"/>
                      <a:pt x="2702745" y="1388092"/>
                      <a:pt x="2690359" y="1384060"/>
                    </a:cubicBezTo>
                    <a:cubicBezTo>
                      <a:pt x="2689014" y="1383580"/>
                      <a:pt x="2687382" y="1383484"/>
                      <a:pt x="2685943" y="1383196"/>
                    </a:cubicBezTo>
                    <a:cubicBezTo>
                      <a:pt x="2677781" y="1381563"/>
                      <a:pt x="2669717" y="1379931"/>
                      <a:pt x="2661554" y="1378491"/>
                    </a:cubicBezTo>
                    <a:cubicBezTo>
                      <a:pt x="2657138" y="1377723"/>
                      <a:pt x="2652625" y="1377627"/>
                      <a:pt x="2648208" y="1376955"/>
                    </a:cubicBezTo>
                    <a:cubicBezTo>
                      <a:pt x="2631118" y="1374266"/>
                      <a:pt x="2612299" y="1378779"/>
                      <a:pt x="2597512" y="1367162"/>
                    </a:cubicBezTo>
                    <a:cubicBezTo>
                      <a:pt x="2587911" y="1359672"/>
                      <a:pt x="2578597" y="1361401"/>
                      <a:pt x="2568324" y="1362553"/>
                    </a:cubicBezTo>
                    <a:cubicBezTo>
                      <a:pt x="2560547" y="1363417"/>
                      <a:pt x="2552577" y="1363128"/>
                      <a:pt x="2544704" y="1363225"/>
                    </a:cubicBezTo>
                    <a:cubicBezTo>
                      <a:pt x="2530878" y="1363512"/>
                      <a:pt x="2517052" y="1363609"/>
                      <a:pt x="2503225" y="1364089"/>
                    </a:cubicBezTo>
                    <a:cubicBezTo>
                      <a:pt x="2498808" y="1364281"/>
                      <a:pt x="2494297" y="1366682"/>
                      <a:pt x="2489975" y="1366298"/>
                    </a:cubicBezTo>
                    <a:cubicBezTo>
                      <a:pt x="2470004" y="1364473"/>
                      <a:pt x="2450033" y="1361592"/>
                      <a:pt x="2430061" y="1359960"/>
                    </a:cubicBezTo>
                    <a:cubicBezTo>
                      <a:pt x="2418732" y="1359001"/>
                      <a:pt x="2407114" y="1360824"/>
                      <a:pt x="2395880" y="1359480"/>
                    </a:cubicBezTo>
                    <a:cubicBezTo>
                      <a:pt x="2382919" y="1357944"/>
                      <a:pt x="2370245" y="1354008"/>
                      <a:pt x="2357378" y="1351607"/>
                    </a:cubicBezTo>
                    <a:cubicBezTo>
                      <a:pt x="2353826" y="1350935"/>
                      <a:pt x="2349889" y="1351799"/>
                      <a:pt x="2346145" y="1351991"/>
                    </a:cubicBezTo>
                    <a:cubicBezTo>
                      <a:pt x="2341920" y="1352183"/>
                      <a:pt x="2337791" y="1352567"/>
                      <a:pt x="2333567" y="1352663"/>
                    </a:cubicBezTo>
                    <a:cubicBezTo>
                      <a:pt x="2320700" y="1352856"/>
                      <a:pt x="2307835" y="1352567"/>
                      <a:pt x="2294968" y="1353240"/>
                    </a:cubicBezTo>
                    <a:cubicBezTo>
                      <a:pt x="2287095" y="1353624"/>
                      <a:pt x="2278839" y="1357560"/>
                      <a:pt x="2271540" y="1356120"/>
                    </a:cubicBezTo>
                    <a:cubicBezTo>
                      <a:pt x="2256659" y="1353335"/>
                      <a:pt x="2241776" y="1359576"/>
                      <a:pt x="2226895" y="1354392"/>
                    </a:cubicBezTo>
                    <a:cubicBezTo>
                      <a:pt x="2222285" y="1352856"/>
                      <a:pt x="2215948" y="1356696"/>
                      <a:pt x="2210379" y="1356888"/>
                    </a:cubicBezTo>
                    <a:cubicBezTo>
                      <a:pt x="2196457" y="1357368"/>
                      <a:pt x="2182535" y="1357272"/>
                      <a:pt x="2168613" y="1357176"/>
                    </a:cubicBezTo>
                    <a:cubicBezTo>
                      <a:pt x="2156131" y="1357080"/>
                      <a:pt x="2143168" y="1358424"/>
                      <a:pt x="2131167" y="1355736"/>
                    </a:cubicBezTo>
                    <a:cubicBezTo>
                      <a:pt x="2118588" y="1352856"/>
                      <a:pt x="2107259" y="1353240"/>
                      <a:pt x="2095065" y="1356504"/>
                    </a:cubicBezTo>
                    <a:cubicBezTo>
                      <a:pt x="2086711" y="1358712"/>
                      <a:pt x="2077878" y="1359001"/>
                      <a:pt x="2069237" y="1359672"/>
                    </a:cubicBezTo>
                    <a:cubicBezTo>
                      <a:pt x="2059924" y="1360440"/>
                      <a:pt x="2049650" y="1358424"/>
                      <a:pt x="2041201" y="1361592"/>
                    </a:cubicBezTo>
                    <a:cubicBezTo>
                      <a:pt x="2016044" y="1371002"/>
                      <a:pt x="1990216" y="1373018"/>
                      <a:pt x="1963909" y="1373018"/>
                    </a:cubicBezTo>
                    <a:cubicBezTo>
                      <a:pt x="1959107" y="1373018"/>
                      <a:pt x="1954210" y="1371675"/>
                      <a:pt x="1949603" y="1370234"/>
                    </a:cubicBezTo>
                    <a:cubicBezTo>
                      <a:pt x="1922717" y="1361592"/>
                      <a:pt x="1895737" y="1362360"/>
                      <a:pt x="1868373" y="1367641"/>
                    </a:cubicBezTo>
                    <a:cubicBezTo>
                      <a:pt x="1862708" y="1368794"/>
                      <a:pt x="1856372" y="1368986"/>
                      <a:pt x="1850707" y="1367834"/>
                    </a:cubicBezTo>
                    <a:cubicBezTo>
                      <a:pt x="1834768" y="1364473"/>
                      <a:pt x="1819309" y="1358904"/>
                      <a:pt x="1803275" y="1356504"/>
                    </a:cubicBezTo>
                    <a:cubicBezTo>
                      <a:pt x="1776775" y="1352567"/>
                      <a:pt x="1753828" y="1365817"/>
                      <a:pt x="1730112" y="1374459"/>
                    </a:cubicBezTo>
                    <a:cubicBezTo>
                      <a:pt x="1707548" y="1382620"/>
                      <a:pt x="1688345" y="1401055"/>
                      <a:pt x="1661652" y="1396926"/>
                    </a:cubicBezTo>
                    <a:cubicBezTo>
                      <a:pt x="1658965" y="1396542"/>
                      <a:pt x="1655988" y="1399134"/>
                      <a:pt x="1653011" y="1399807"/>
                    </a:cubicBezTo>
                    <a:cubicBezTo>
                      <a:pt x="1644850" y="1401631"/>
                      <a:pt x="1636689" y="1403839"/>
                      <a:pt x="1628431" y="1404704"/>
                    </a:cubicBezTo>
                    <a:cubicBezTo>
                      <a:pt x="1618350" y="1405856"/>
                      <a:pt x="1608076" y="1405472"/>
                      <a:pt x="1597995" y="1406432"/>
                    </a:cubicBezTo>
                    <a:cubicBezTo>
                      <a:pt x="1585032" y="1407584"/>
                      <a:pt x="1572263" y="1410656"/>
                      <a:pt x="1559396" y="1410656"/>
                    </a:cubicBezTo>
                    <a:cubicBezTo>
                      <a:pt x="1549026" y="1410656"/>
                      <a:pt x="1538753" y="1407104"/>
                      <a:pt x="1528480" y="1405375"/>
                    </a:cubicBezTo>
                    <a:cubicBezTo>
                      <a:pt x="1513981" y="1402975"/>
                      <a:pt x="1498042" y="1403647"/>
                      <a:pt x="1485272" y="1397502"/>
                    </a:cubicBezTo>
                    <a:cubicBezTo>
                      <a:pt x="1471639" y="1390973"/>
                      <a:pt x="1458676" y="1387997"/>
                      <a:pt x="1444562" y="1390013"/>
                    </a:cubicBezTo>
                    <a:cubicBezTo>
                      <a:pt x="1439857" y="1390685"/>
                      <a:pt x="1433808" y="1394718"/>
                      <a:pt x="1431696" y="1398846"/>
                    </a:cubicBezTo>
                    <a:cubicBezTo>
                      <a:pt x="1426991" y="1408064"/>
                      <a:pt x="1420559" y="1409697"/>
                      <a:pt x="1411821" y="1406527"/>
                    </a:cubicBezTo>
                    <a:cubicBezTo>
                      <a:pt x="1404236" y="1403839"/>
                      <a:pt x="1394922" y="1402495"/>
                      <a:pt x="1389738" y="1397310"/>
                    </a:cubicBezTo>
                    <a:cubicBezTo>
                      <a:pt x="1375047" y="1382620"/>
                      <a:pt x="1356324" y="1382140"/>
                      <a:pt x="1338081" y="1378204"/>
                    </a:cubicBezTo>
                    <a:cubicBezTo>
                      <a:pt x="1326945" y="1375802"/>
                      <a:pt x="1316574" y="1375707"/>
                      <a:pt x="1305436" y="1377339"/>
                    </a:cubicBezTo>
                    <a:cubicBezTo>
                      <a:pt x="1281241" y="1380988"/>
                      <a:pt x="1257717" y="1375802"/>
                      <a:pt x="1234481" y="1369178"/>
                    </a:cubicBezTo>
                    <a:cubicBezTo>
                      <a:pt x="1219118" y="1364761"/>
                      <a:pt x="1203372" y="1362073"/>
                      <a:pt x="1188106" y="1357560"/>
                    </a:cubicBezTo>
                    <a:cubicBezTo>
                      <a:pt x="1176680" y="1354104"/>
                      <a:pt x="1165255" y="1349975"/>
                      <a:pt x="1154790" y="1344406"/>
                    </a:cubicBezTo>
                    <a:cubicBezTo>
                      <a:pt x="1139618" y="1336244"/>
                      <a:pt x="1126369" y="1323954"/>
                      <a:pt x="1107069" y="1327219"/>
                    </a:cubicBezTo>
                    <a:cubicBezTo>
                      <a:pt x="1090074" y="1330099"/>
                      <a:pt x="1074713" y="1324051"/>
                      <a:pt x="1059158" y="1318290"/>
                    </a:cubicBezTo>
                    <a:cubicBezTo>
                      <a:pt x="1047732" y="1314065"/>
                      <a:pt x="1036308" y="1309744"/>
                      <a:pt x="1024496" y="1307056"/>
                    </a:cubicBezTo>
                    <a:cubicBezTo>
                      <a:pt x="1010478" y="1303887"/>
                      <a:pt x="994635" y="1305232"/>
                      <a:pt x="982153" y="1299374"/>
                    </a:cubicBezTo>
                    <a:cubicBezTo>
                      <a:pt x="969095" y="1293229"/>
                      <a:pt x="958246" y="1297358"/>
                      <a:pt x="946628" y="1299087"/>
                    </a:cubicBezTo>
                    <a:cubicBezTo>
                      <a:pt x="928097" y="1301775"/>
                      <a:pt x="909661" y="1306768"/>
                      <a:pt x="890939" y="1300431"/>
                    </a:cubicBezTo>
                    <a:cubicBezTo>
                      <a:pt x="868184" y="1292750"/>
                      <a:pt x="845620" y="1284493"/>
                      <a:pt x="822769" y="1277196"/>
                    </a:cubicBezTo>
                    <a:cubicBezTo>
                      <a:pt x="813934" y="1274410"/>
                      <a:pt x="804431" y="1273258"/>
                      <a:pt x="795212" y="1272010"/>
                    </a:cubicBezTo>
                    <a:cubicBezTo>
                      <a:pt x="786476" y="1270954"/>
                      <a:pt x="776010" y="1273642"/>
                      <a:pt x="769288" y="1269610"/>
                    </a:cubicBezTo>
                    <a:cubicBezTo>
                      <a:pt x="752005" y="1259241"/>
                      <a:pt x="734243" y="1254152"/>
                      <a:pt x="714271" y="1254152"/>
                    </a:cubicBezTo>
                    <a:cubicBezTo>
                      <a:pt x="706781" y="1254152"/>
                      <a:pt x="699484" y="1249831"/>
                      <a:pt x="691900" y="1249062"/>
                    </a:cubicBezTo>
                    <a:cubicBezTo>
                      <a:pt x="681529" y="1248103"/>
                      <a:pt x="669623" y="1245510"/>
                      <a:pt x="660598" y="1249159"/>
                    </a:cubicBezTo>
                    <a:cubicBezTo>
                      <a:pt x="639379" y="1257800"/>
                      <a:pt x="622193" y="1250599"/>
                      <a:pt x="603662" y="1242054"/>
                    </a:cubicBezTo>
                    <a:cubicBezTo>
                      <a:pt x="585418" y="1233604"/>
                      <a:pt x="566215" y="1226884"/>
                      <a:pt x="546821" y="1221314"/>
                    </a:cubicBezTo>
                    <a:cubicBezTo>
                      <a:pt x="539524" y="1219298"/>
                      <a:pt x="530787" y="1222659"/>
                      <a:pt x="522721" y="1223330"/>
                    </a:cubicBezTo>
                    <a:cubicBezTo>
                      <a:pt x="519840" y="1223523"/>
                      <a:pt x="516671" y="1223811"/>
                      <a:pt x="514080" y="1222851"/>
                    </a:cubicBezTo>
                    <a:cubicBezTo>
                      <a:pt x="489020" y="1213633"/>
                      <a:pt x="463575" y="1206624"/>
                      <a:pt x="436404" y="1211424"/>
                    </a:cubicBezTo>
                    <a:cubicBezTo>
                      <a:pt x="433908" y="1211905"/>
                      <a:pt x="431123" y="1210849"/>
                      <a:pt x="428626" y="1210177"/>
                    </a:cubicBezTo>
                    <a:cubicBezTo>
                      <a:pt x="416432" y="1206720"/>
                      <a:pt x="404526" y="1201247"/>
                      <a:pt x="392141" y="1199999"/>
                    </a:cubicBezTo>
                    <a:cubicBezTo>
                      <a:pt x="361608" y="1196927"/>
                      <a:pt x="330884" y="1195678"/>
                      <a:pt x="300157" y="1193662"/>
                    </a:cubicBezTo>
                    <a:cubicBezTo>
                      <a:pt x="298237" y="1193566"/>
                      <a:pt x="296221" y="1193566"/>
                      <a:pt x="294493" y="1192894"/>
                    </a:cubicBezTo>
                    <a:cubicBezTo>
                      <a:pt x="283163" y="1188765"/>
                      <a:pt x="273274" y="1190110"/>
                      <a:pt x="263671" y="1197982"/>
                    </a:cubicBezTo>
                    <a:cubicBezTo>
                      <a:pt x="259447" y="1201439"/>
                      <a:pt x="253686" y="1203263"/>
                      <a:pt x="248406" y="1205184"/>
                    </a:cubicBezTo>
                    <a:cubicBezTo>
                      <a:pt x="240628" y="1208065"/>
                      <a:pt x="232659" y="1210849"/>
                      <a:pt x="224594" y="1212673"/>
                    </a:cubicBezTo>
                    <a:cubicBezTo>
                      <a:pt x="216624" y="1214401"/>
                      <a:pt x="208079" y="1216801"/>
                      <a:pt x="200398" y="1215458"/>
                    </a:cubicBezTo>
                    <a:cubicBezTo>
                      <a:pt x="186572" y="1213057"/>
                      <a:pt x="173417" y="1207681"/>
                      <a:pt x="159783" y="1204127"/>
                    </a:cubicBezTo>
                    <a:cubicBezTo>
                      <a:pt x="155079" y="1202879"/>
                      <a:pt x="149893" y="1203072"/>
                      <a:pt x="144997" y="1202975"/>
                    </a:cubicBezTo>
                    <a:cubicBezTo>
                      <a:pt x="133763" y="1202688"/>
                      <a:pt x="122241" y="1205472"/>
                      <a:pt x="112064" y="1197503"/>
                    </a:cubicBezTo>
                    <a:cubicBezTo>
                      <a:pt x="102655" y="1190014"/>
                      <a:pt x="93148" y="1192221"/>
                      <a:pt x="83259" y="1197887"/>
                    </a:cubicBezTo>
                    <a:cubicBezTo>
                      <a:pt x="76154" y="1201920"/>
                      <a:pt x="68090" y="1205088"/>
                      <a:pt x="60120" y="1206624"/>
                    </a:cubicBezTo>
                    <a:cubicBezTo>
                      <a:pt x="49174" y="1208736"/>
                      <a:pt x="38324" y="1209601"/>
                      <a:pt x="26514" y="1208352"/>
                    </a:cubicBezTo>
                    <a:cubicBezTo>
                      <a:pt x="18161" y="1207488"/>
                      <a:pt x="11343" y="1207104"/>
                      <a:pt x="4814" y="1202015"/>
                    </a:cubicBezTo>
                    <a:cubicBezTo>
                      <a:pt x="3759" y="1201247"/>
                      <a:pt x="1839" y="1201055"/>
                      <a:pt x="398" y="1201152"/>
                    </a:cubicBezTo>
                    <a:lnTo>
                      <a:pt x="0" y="1201150"/>
                    </a:lnTo>
                    <a:lnTo>
                      <a:pt x="0" y="1004512"/>
                    </a:lnTo>
                    <a:lnTo>
                      <a:pt x="30355" y="1002784"/>
                    </a:lnTo>
                    <a:cubicBezTo>
                      <a:pt x="37748" y="1002111"/>
                      <a:pt x="44853" y="999520"/>
                      <a:pt x="52151" y="997695"/>
                    </a:cubicBezTo>
                    <a:cubicBezTo>
                      <a:pt x="56183" y="996639"/>
                      <a:pt x="60504" y="993855"/>
                      <a:pt x="64248" y="994430"/>
                    </a:cubicBezTo>
                    <a:cubicBezTo>
                      <a:pt x="85948" y="997791"/>
                      <a:pt x="105823" y="989534"/>
                      <a:pt x="126370" y="985405"/>
                    </a:cubicBezTo>
                    <a:cubicBezTo>
                      <a:pt x="135876" y="983485"/>
                      <a:pt x="144805" y="978876"/>
                      <a:pt x="154022" y="975708"/>
                    </a:cubicBezTo>
                    <a:cubicBezTo>
                      <a:pt x="156423" y="974843"/>
                      <a:pt x="159111" y="974075"/>
                      <a:pt x="161512" y="974268"/>
                    </a:cubicBezTo>
                    <a:cubicBezTo>
                      <a:pt x="175242" y="975420"/>
                      <a:pt x="188876" y="977052"/>
                      <a:pt x="202510" y="978300"/>
                    </a:cubicBezTo>
                    <a:cubicBezTo>
                      <a:pt x="214896" y="979452"/>
                      <a:pt x="227378" y="979836"/>
                      <a:pt x="233235" y="993950"/>
                    </a:cubicBezTo>
                    <a:cubicBezTo>
                      <a:pt x="234100" y="996159"/>
                      <a:pt x="236979" y="997791"/>
                      <a:pt x="239188" y="999231"/>
                    </a:cubicBezTo>
                    <a:cubicBezTo>
                      <a:pt x="273274" y="1021411"/>
                      <a:pt x="291516" y="1020835"/>
                      <a:pt x="324834" y="997407"/>
                    </a:cubicBezTo>
                    <a:cubicBezTo>
                      <a:pt x="328290" y="995007"/>
                      <a:pt x="335683" y="993278"/>
                      <a:pt x="337987" y="995198"/>
                    </a:cubicBezTo>
                    <a:cubicBezTo>
                      <a:pt x="357575" y="1011137"/>
                      <a:pt x="378986" y="1009409"/>
                      <a:pt x="401550" y="1004416"/>
                    </a:cubicBezTo>
                    <a:cubicBezTo>
                      <a:pt x="407407" y="1003072"/>
                      <a:pt x="415664" y="1003072"/>
                      <a:pt x="420081" y="1006240"/>
                    </a:cubicBezTo>
                    <a:cubicBezTo>
                      <a:pt x="441108" y="1020930"/>
                      <a:pt x="463672" y="1018819"/>
                      <a:pt x="486523" y="1014498"/>
                    </a:cubicBezTo>
                    <a:cubicBezTo>
                      <a:pt x="490075" y="1013826"/>
                      <a:pt x="494397" y="1010177"/>
                      <a:pt x="495932" y="1006817"/>
                    </a:cubicBezTo>
                    <a:cubicBezTo>
                      <a:pt x="501406" y="994911"/>
                      <a:pt x="511680" y="990878"/>
                      <a:pt x="523009" y="987517"/>
                    </a:cubicBezTo>
                    <a:cubicBezTo>
                      <a:pt x="540868" y="982044"/>
                      <a:pt x="558438" y="975611"/>
                      <a:pt x="576393" y="970427"/>
                    </a:cubicBezTo>
                    <a:cubicBezTo>
                      <a:pt x="580811" y="969179"/>
                      <a:pt x="586283" y="969947"/>
                      <a:pt x="590892" y="971387"/>
                    </a:cubicBezTo>
                    <a:cubicBezTo>
                      <a:pt x="606638" y="976284"/>
                      <a:pt x="616624" y="988574"/>
                      <a:pt x="627569" y="999904"/>
                    </a:cubicBezTo>
                    <a:cubicBezTo>
                      <a:pt x="632370" y="1004897"/>
                      <a:pt x="638995" y="1008449"/>
                      <a:pt x="645429" y="1011329"/>
                    </a:cubicBezTo>
                    <a:cubicBezTo>
                      <a:pt x="662135" y="1018723"/>
                      <a:pt x="679226" y="1025348"/>
                      <a:pt x="696125" y="1032356"/>
                    </a:cubicBezTo>
                    <a:cubicBezTo>
                      <a:pt x="697757" y="1033029"/>
                      <a:pt x="699100" y="1034757"/>
                      <a:pt x="700349" y="1036197"/>
                    </a:cubicBezTo>
                    <a:cubicBezTo>
                      <a:pt x="712831" y="1051368"/>
                      <a:pt x="725216" y="1066634"/>
                      <a:pt x="737795" y="1081804"/>
                    </a:cubicBezTo>
                    <a:cubicBezTo>
                      <a:pt x="740195" y="1084684"/>
                      <a:pt x="743652" y="1086797"/>
                      <a:pt x="746244" y="1089581"/>
                    </a:cubicBezTo>
                    <a:cubicBezTo>
                      <a:pt x="749893" y="1093422"/>
                      <a:pt x="754502" y="1097071"/>
                      <a:pt x="756422" y="1101680"/>
                    </a:cubicBezTo>
                    <a:cubicBezTo>
                      <a:pt x="762374" y="1116177"/>
                      <a:pt x="773801" y="1122419"/>
                      <a:pt x="788202" y="1125108"/>
                    </a:cubicBezTo>
                    <a:cubicBezTo>
                      <a:pt x="801357" y="1127603"/>
                      <a:pt x="814511" y="1129716"/>
                      <a:pt x="827569" y="1132596"/>
                    </a:cubicBezTo>
                    <a:cubicBezTo>
                      <a:pt x="843507" y="1136053"/>
                      <a:pt x="859350" y="1139798"/>
                      <a:pt x="875097" y="1144022"/>
                    </a:cubicBezTo>
                    <a:cubicBezTo>
                      <a:pt x="881913" y="1145847"/>
                      <a:pt x="889115" y="1147959"/>
                      <a:pt x="894972" y="1151704"/>
                    </a:cubicBezTo>
                    <a:cubicBezTo>
                      <a:pt x="911390" y="1162073"/>
                      <a:pt x="928961" y="1169082"/>
                      <a:pt x="948260" y="1166298"/>
                    </a:cubicBezTo>
                    <a:cubicBezTo>
                      <a:pt x="963718" y="1164089"/>
                      <a:pt x="976680" y="1169754"/>
                      <a:pt x="986282" y="1178588"/>
                    </a:cubicBezTo>
                    <a:cubicBezTo>
                      <a:pt x="1003757" y="1194623"/>
                      <a:pt x="1022479" y="1190973"/>
                      <a:pt x="1041107" y="1185789"/>
                    </a:cubicBezTo>
                    <a:cubicBezTo>
                      <a:pt x="1050708" y="1183101"/>
                      <a:pt x="1058581" y="1183485"/>
                      <a:pt x="1067703" y="1186076"/>
                    </a:cubicBezTo>
                    <a:cubicBezTo>
                      <a:pt x="1088826" y="1192126"/>
                      <a:pt x="1102941" y="1208544"/>
                      <a:pt x="1116574" y="1222946"/>
                    </a:cubicBezTo>
                    <a:cubicBezTo>
                      <a:pt x="1128193" y="1235236"/>
                      <a:pt x="1141251" y="1242149"/>
                      <a:pt x="1155557" y="1247335"/>
                    </a:cubicBezTo>
                    <a:cubicBezTo>
                      <a:pt x="1173608" y="1253959"/>
                      <a:pt x="1187914" y="1251464"/>
                      <a:pt x="1196556" y="1235525"/>
                    </a:cubicBezTo>
                    <a:cubicBezTo>
                      <a:pt x="1198956" y="1231012"/>
                      <a:pt x="1203180" y="1225730"/>
                      <a:pt x="1207693" y="1224387"/>
                    </a:cubicBezTo>
                    <a:cubicBezTo>
                      <a:pt x="1229488" y="1217666"/>
                      <a:pt x="1251572" y="1207872"/>
                      <a:pt x="1274904" y="1213826"/>
                    </a:cubicBezTo>
                    <a:cubicBezTo>
                      <a:pt x="1307165" y="1221987"/>
                      <a:pt x="1338658" y="1221507"/>
                      <a:pt x="1370919" y="1213442"/>
                    </a:cubicBezTo>
                    <a:cubicBezTo>
                      <a:pt x="1423247" y="1200383"/>
                      <a:pt x="1475575" y="1186557"/>
                      <a:pt x="1530593" y="1189437"/>
                    </a:cubicBezTo>
                    <a:cubicBezTo>
                      <a:pt x="1539713" y="1189917"/>
                      <a:pt x="1550563" y="1184060"/>
                      <a:pt x="1558436" y="1178299"/>
                    </a:cubicBezTo>
                    <a:cubicBezTo>
                      <a:pt x="1573511" y="1167354"/>
                      <a:pt x="1572838" y="1166489"/>
                      <a:pt x="1589737" y="1175515"/>
                    </a:cubicBezTo>
                    <a:cubicBezTo>
                      <a:pt x="1593770" y="1177724"/>
                      <a:pt x="1598763" y="1179068"/>
                      <a:pt x="1601740" y="1182333"/>
                    </a:cubicBezTo>
                    <a:cubicBezTo>
                      <a:pt x="1616909" y="1198943"/>
                      <a:pt x="1635633" y="1194910"/>
                      <a:pt x="1654259" y="1192510"/>
                    </a:cubicBezTo>
                    <a:cubicBezTo>
                      <a:pt x="1657524" y="1192030"/>
                      <a:pt x="1661460" y="1191358"/>
                      <a:pt x="1664246" y="1192702"/>
                    </a:cubicBezTo>
                    <a:cubicBezTo>
                      <a:pt x="1676823" y="1198750"/>
                      <a:pt x="1687481" y="1196639"/>
                      <a:pt x="1698427" y="1188381"/>
                    </a:cubicBezTo>
                    <a:cubicBezTo>
                      <a:pt x="1707932" y="1181276"/>
                      <a:pt x="1718878" y="1177052"/>
                      <a:pt x="1730112" y="1185885"/>
                    </a:cubicBezTo>
                    <a:cubicBezTo>
                      <a:pt x="1755076" y="1205472"/>
                      <a:pt x="1781767" y="1206432"/>
                      <a:pt x="1809996" y="1194046"/>
                    </a:cubicBezTo>
                    <a:cubicBezTo>
                      <a:pt x="1830159" y="1185213"/>
                      <a:pt x="1850034" y="1183196"/>
                      <a:pt x="1871254" y="1192126"/>
                    </a:cubicBezTo>
                    <a:cubicBezTo>
                      <a:pt x="1879415" y="1195582"/>
                      <a:pt x="1889977" y="1193278"/>
                      <a:pt x="1899482" y="1194046"/>
                    </a:cubicBezTo>
                    <a:cubicBezTo>
                      <a:pt x="1904859" y="1194430"/>
                      <a:pt x="1910813" y="1194526"/>
                      <a:pt x="1915420" y="1196927"/>
                    </a:cubicBezTo>
                    <a:cubicBezTo>
                      <a:pt x="1927711" y="1203072"/>
                      <a:pt x="1939136" y="1210945"/>
                      <a:pt x="1951522" y="1216994"/>
                    </a:cubicBezTo>
                    <a:cubicBezTo>
                      <a:pt x="1957475" y="1219874"/>
                      <a:pt x="1964580" y="1221410"/>
                      <a:pt x="1971302" y="1221507"/>
                    </a:cubicBezTo>
                    <a:cubicBezTo>
                      <a:pt x="1991177" y="1221987"/>
                      <a:pt x="2011052" y="1221987"/>
                      <a:pt x="2030831" y="1221123"/>
                    </a:cubicBezTo>
                    <a:cubicBezTo>
                      <a:pt x="2063476" y="1219778"/>
                      <a:pt x="2096601" y="1219490"/>
                      <a:pt x="2120125" y="1190878"/>
                    </a:cubicBezTo>
                    <a:cubicBezTo>
                      <a:pt x="2122046" y="1188573"/>
                      <a:pt x="2126174" y="1187229"/>
                      <a:pt x="2129439" y="1186845"/>
                    </a:cubicBezTo>
                    <a:cubicBezTo>
                      <a:pt x="2144513" y="1185021"/>
                      <a:pt x="2159971" y="1184828"/>
                      <a:pt x="2174854" y="1181852"/>
                    </a:cubicBezTo>
                    <a:cubicBezTo>
                      <a:pt x="2186760" y="1179452"/>
                      <a:pt x="2196650" y="1180220"/>
                      <a:pt x="2205674" y="1188669"/>
                    </a:cubicBezTo>
                    <a:cubicBezTo>
                      <a:pt x="2217485" y="1199807"/>
                      <a:pt x="2231887" y="1206336"/>
                      <a:pt x="2247634" y="1202784"/>
                    </a:cubicBezTo>
                    <a:cubicBezTo>
                      <a:pt x="2263379" y="1199327"/>
                      <a:pt x="2273749" y="1206816"/>
                      <a:pt x="2285367" y="1214594"/>
                    </a:cubicBezTo>
                    <a:cubicBezTo>
                      <a:pt x="2293817" y="1220258"/>
                      <a:pt x="2303418" y="1227363"/>
                      <a:pt x="2312827" y="1227939"/>
                    </a:cubicBezTo>
                    <a:cubicBezTo>
                      <a:pt x="2334143" y="1229187"/>
                      <a:pt x="2352482" y="1248967"/>
                      <a:pt x="2375622" y="1237733"/>
                    </a:cubicBezTo>
                    <a:cubicBezTo>
                      <a:pt x="2377158" y="1236965"/>
                      <a:pt x="2379942" y="1238885"/>
                      <a:pt x="2382151" y="1239365"/>
                    </a:cubicBezTo>
                    <a:cubicBezTo>
                      <a:pt x="2399817" y="1243014"/>
                      <a:pt x="2416428" y="1239461"/>
                      <a:pt x="2429390" y="1227459"/>
                    </a:cubicBezTo>
                    <a:cubicBezTo>
                      <a:pt x="2446385" y="1211809"/>
                      <a:pt x="2465203" y="1210272"/>
                      <a:pt x="2486134" y="1215362"/>
                    </a:cubicBezTo>
                    <a:cubicBezTo>
                      <a:pt x="2492856" y="1216994"/>
                      <a:pt x="2499577" y="1218146"/>
                      <a:pt x="2506394" y="1219490"/>
                    </a:cubicBezTo>
                    <a:cubicBezTo>
                      <a:pt x="2515611" y="1221410"/>
                      <a:pt x="2524925" y="1223427"/>
                      <a:pt x="2534142" y="1225347"/>
                    </a:cubicBezTo>
                    <a:cubicBezTo>
                      <a:pt x="2543072" y="1227268"/>
                      <a:pt x="2552962" y="1230532"/>
                      <a:pt x="2559874" y="1222275"/>
                    </a:cubicBezTo>
                    <a:cubicBezTo>
                      <a:pt x="2565827" y="1215169"/>
                      <a:pt x="2570052" y="1215842"/>
                      <a:pt x="2575525" y="1221987"/>
                    </a:cubicBezTo>
                    <a:cubicBezTo>
                      <a:pt x="2594536" y="1243494"/>
                      <a:pt x="2617580" y="1256936"/>
                      <a:pt x="2646960" y="1257896"/>
                    </a:cubicBezTo>
                    <a:cubicBezTo>
                      <a:pt x="2653009" y="1258088"/>
                      <a:pt x="2659154" y="1259432"/>
                      <a:pt x="2665107" y="1260873"/>
                    </a:cubicBezTo>
                    <a:cubicBezTo>
                      <a:pt x="2668756" y="1261736"/>
                      <a:pt x="2673173" y="1262697"/>
                      <a:pt x="2675381" y="1265290"/>
                    </a:cubicBezTo>
                    <a:cubicBezTo>
                      <a:pt x="2692567" y="1285068"/>
                      <a:pt x="2713979" y="1298799"/>
                      <a:pt x="2737311" y="1309841"/>
                    </a:cubicBezTo>
                    <a:cubicBezTo>
                      <a:pt x="2745664" y="1313777"/>
                      <a:pt x="2754594" y="1317713"/>
                      <a:pt x="2763619" y="1318866"/>
                    </a:cubicBezTo>
                    <a:cubicBezTo>
                      <a:pt x="2773028" y="1320018"/>
                      <a:pt x="2782917" y="1318098"/>
                      <a:pt x="2792519" y="1317041"/>
                    </a:cubicBezTo>
                    <a:cubicBezTo>
                      <a:pt x="2798184" y="1316466"/>
                      <a:pt x="2804713" y="1316561"/>
                      <a:pt x="2809226" y="1313777"/>
                    </a:cubicBezTo>
                    <a:cubicBezTo>
                      <a:pt x="2823532" y="1305039"/>
                      <a:pt x="2837358" y="1295631"/>
                      <a:pt x="2850705" y="1285452"/>
                    </a:cubicBezTo>
                    <a:cubicBezTo>
                      <a:pt x="2862131" y="1276715"/>
                      <a:pt x="2864435" y="1275467"/>
                      <a:pt x="2874324" y="1286413"/>
                    </a:cubicBezTo>
                    <a:cubicBezTo>
                      <a:pt x="2884502" y="1297647"/>
                      <a:pt x="2897176" y="1303503"/>
                      <a:pt x="2911194" y="1305903"/>
                    </a:cubicBezTo>
                    <a:cubicBezTo>
                      <a:pt x="2933373" y="1309648"/>
                      <a:pt x="2955745" y="1312816"/>
                      <a:pt x="2978116" y="1314641"/>
                    </a:cubicBezTo>
                    <a:cubicBezTo>
                      <a:pt x="2998375" y="1316273"/>
                      <a:pt x="3008073" y="1307440"/>
                      <a:pt x="3012106" y="1287373"/>
                    </a:cubicBezTo>
                    <a:cubicBezTo>
                      <a:pt x="3014410" y="1276235"/>
                      <a:pt x="3017387" y="1264137"/>
                      <a:pt x="3029676" y="1261161"/>
                    </a:cubicBezTo>
                    <a:cubicBezTo>
                      <a:pt x="3049744" y="1256360"/>
                      <a:pt x="3070579" y="1254248"/>
                      <a:pt x="3080469" y="1230724"/>
                    </a:cubicBezTo>
                    <a:cubicBezTo>
                      <a:pt x="3085941" y="1235909"/>
                      <a:pt x="3089302" y="1238981"/>
                      <a:pt x="3092567" y="1242054"/>
                    </a:cubicBezTo>
                    <a:cubicBezTo>
                      <a:pt x="3101592" y="1250599"/>
                      <a:pt x="3120314" y="1254248"/>
                      <a:pt x="3129821" y="1246855"/>
                    </a:cubicBezTo>
                    <a:cubicBezTo>
                      <a:pt x="3143839" y="1236101"/>
                      <a:pt x="3156705" y="1238117"/>
                      <a:pt x="3170147" y="1246471"/>
                    </a:cubicBezTo>
                    <a:cubicBezTo>
                      <a:pt x="3192615" y="1260297"/>
                      <a:pt x="3217674" y="1257128"/>
                      <a:pt x="3240429" y="1251559"/>
                    </a:cubicBezTo>
                    <a:cubicBezTo>
                      <a:pt x="3257617" y="1247430"/>
                      <a:pt x="3275956" y="1239845"/>
                      <a:pt x="3287189" y="1222466"/>
                    </a:cubicBezTo>
                    <a:cubicBezTo>
                      <a:pt x="3290741" y="1216898"/>
                      <a:pt x="3298711" y="1214113"/>
                      <a:pt x="3305049" y="1210465"/>
                    </a:cubicBezTo>
                    <a:cubicBezTo>
                      <a:pt x="3310329" y="1207488"/>
                      <a:pt x="3315898" y="1204704"/>
                      <a:pt x="3321755" y="1202784"/>
                    </a:cubicBezTo>
                    <a:cubicBezTo>
                      <a:pt x="3327995" y="1200671"/>
                      <a:pt x="3334909" y="1197598"/>
                      <a:pt x="3341055" y="1198463"/>
                    </a:cubicBezTo>
                    <a:cubicBezTo>
                      <a:pt x="3359681" y="1200959"/>
                      <a:pt x="3374467" y="1196062"/>
                      <a:pt x="3387621" y="1182140"/>
                    </a:cubicBezTo>
                    <a:cubicBezTo>
                      <a:pt x="3394439" y="1174939"/>
                      <a:pt x="3404520" y="1166202"/>
                      <a:pt x="3413161" y="1166105"/>
                    </a:cubicBezTo>
                    <a:cubicBezTo>
                      <a:pt x="3434189" y="1165818"/>
                      <a:pt x="3451663" y="1158905"/>
                      <a:pt x="3470579" y="1150647"/>
                    </a:cubicBezTo>
                    <a:cubicBezTo>
                      <a:pt x="3482772" y="1145366"/>
                      <a:pt x="3496598" y="1141718"/>
                      <a:pt x="3509657" y="1136821"/>
                    </a:cubicBezTo>
                    <a:cubicBezTo>
                      <a:pt x="3524923" y="1131060"/>
                      <a:pt x="3541534" y="1128948"/>
                      <a:pt x="3550847" y="1113009"/>
                    </a:cubicBezTo>
                    <a:cubicBezTo>
                      <a:pt x="3551903" y="1111281"/>
                      <a:pt x="3555072" y="1110993"/>
                      <a:pt x="3556608" y="1109361"/>
                    </a:cubicBezTo>
                    <a:cubicBezTo>
                      <a:pt x="3561505" y="1104368"/>
                      <a:pt x="3567842" y="1099760"/>
                      <a:pt x="3570435" y="1093710"/>
                    </a:cubicBezTo>
                    <a:cubicBezTo>
                      <a:pt x="3577923" y="1076044"/>
                      <a:pt x="3583780" y="1057800"/>
                      <a:pt x="3590501" y="1039846"/>
                    </a:cubicBezTo>
                    <a:cubicBezTo>
                      <a:pt x="3591942" y="1036005"/>
                      <a:pt x="3593285" y="1031108"/>
                      <a:pt x="3596263" y="1028900"/>
                    </a:cubicBezTo>
                    <a:cubicBezTo>
                      <a:pt x="3613449" y="1016226"/>
                      <a:pt x="3630925" y="1004032"/>
                      <a:pt x="3648591" y="992030"/>
                    </a:cubicBezTo>
                    <a:cubicBezTo>
                      <a:pt x="3655696" y="987229"/>
                      <a:pt x="3661649" y="989918"/>
                      <a:pt x="3667986" y="995487"/>
                    </a:cubicBezTo>
                    <a:cubicBezTo>
                      <a:pt x="3674131" y="1000768"/>
                      <a:pt x="3681717" y="1006240"/>
                      <a:pt x="3689397" y="1007585"/>
                    </a:cubicBezTo>
                    <a:cubicBezTo>
                      <a:pt x="3704760" y="1010177"/>
                      <a:pt x="3720698" y="1010753"/>
                      <a:pt x="3736349" y="1010753"/>
                    </a:cubicBezTo>
                    <a:cubicBezTo>
                      <a:pt x="3742205" y="1010753"/>
                      <a:pt x="3748446" y="1007297"/>
                      <a:pt x="3753919" y="1004513"/>
                    </a:cubicBezTo>
                    <a:cubicBezTo>
                      <a:pt x="3764289" y="999231"/>
                      <a:pt x="3773890" y="992126"/>
                      <a:pt x="3784643" y="987710"/>
                    </a:cubicBezTo>
                    <a:cubicBezTo>
                      <a:pt x="3797126" y="982621"/>
                      <a:pt x="3804615" y="974459"/>
                      <a:pt x="3808359" y="961689"/>
                    </a:cubicBezTo>
                    <a:cubicBezTo>
                      <a:pt x="3813929" y="942679"/>
                      <a:pt x="3827179" y="929428"/>
                      <a:pt x="3842829" y="918674"/>
                    </a:cubicBezTo>
                    <a:cubicBezTo>
                      <a:pt x="3862705" y="904944"/>
                      <a:pt x="3886421" y="905616"/>
                      <a:pt x="3908983" y="902256"/>
                    </a:cubicBezTo>
                    <a:cubicBezTo>
                      <a:pt x="3917625" y="901008"/>
                      <a:pt x="3926555" y="899951"/>
                      <a:pt x="3934428" y="896783"/>
                    </a:cubicBezTo>
                    <a:cubicBezTo>
                      <a:pt x="3964288" y="884877"/>
                      <a:pt x="3994149" y="873548"/>
                      <a:pt x="4026987" y="873835"/>
                    </a:cubicBezTo>
                    <a:cubicBezTo>
                      <a:pt x="4029674" y="873835"/>
                      <a:pt x="4032363" y="873548"/>
                      <a:pt x="4035051" y="873067"/>
                    </a:cubicBezTo>
                    <a:cubicBezTo>
                      <a:pt x="4058383" y="869131"/>
                      <a:pt x="4082483" y="867594"/>
                      <a:pt x="4099189" y="846664"/>
                    </a:cubicBezTo>
                    <a:cubicBezTo>
                      <a:pt x="4102261" y="842823"/>
                      <a:pt x="4109271" y="841671"/>
                      <a:pt x="4114647" y="840134"/>
                    </a:cubicBezTo>
                    <a:cubicBezTo>
                      <a:pt x="4123961" y="837638"/>
                      <a:pt x="4130203" y="832549"/>
                      <a:pt x="4133563" y="823427"/>
                    </a:cubicBezTo>
                    <a:cubicBezTo>
                      <a:pt x="4139229" y="807681"/>
                      <a:pt x="4145949" y="792223"/>
                      <a:pt x="4151039" y="776284"/>
                    </a:cubicBezTo>
                    <a:cubicBezTo>
                      <a:pt x="4154591" y="765338"/>
                      <a:pt x="4161215" y="759289"/>
                      <a:pt x="4171489" y="754776"/>
                    </a:cubicBezTo>
                    <a:cubicBezTo>
                      <a:pt x="4177251" y="752280"/>
                      <a:pt x="4182243" y="746808"/>
                      <a:pt x="4186372" y="741718"/>
                    </a:cubicBezTo>
                    <a:cubicBezTo>
                      <a:pt x="4191365" y="735573"/>
                      <a:pt x="4193957" y="727412"/>
                      <a:pt x="4199429" y="721940"/>
                    </a:cubicBezTo>
                    <a:cubicBezTo>
                      <a:pt x="4212775" y="708305"/>
                      <a:pt x="4216905" y="693231"/>
                      <a:pt x="4212487" y="674604"/>
                    </a:cubicBezTo>
                    <a:cubicBezTo>
                      <a:pt x="4208551" y="658090"/>
                      <a:pt x="4218921" y="636006"/>
                      <a:pt x="4232555" y="632645"/>
                    </a:cubicBezTo>
                    <a:cubicBezTo>
                      <a:pt x="4247629" y="628900"/>
                      <a:pt x="4257999" y="619684"/>
                      <a:pt x="4268657" y="609410"/>
                    </a:cubicBezTo>
                    <a:cubicBezTo>
                      <a:pt x="4274609" y="603649"/>
                      <a:pt x="4282963" y="598656"/>
                      <a:pt x="4291028" y="597216"/>
                    </a:cubicBezTo>
                    <a:cubicBezTo>
                      <a:pt x="4321657" y="591647"/>
                      <a:pt x="4350557" y="598464"/>
                      <a:pt x="4379651" y="609506"/>
                    </a:cubicBezTo>
                    <a:cubicBezTo>
                      <a:pt x="4398661" y="616707"/>
                      <a:pt x="4419784" y="618627"/>
                      <a:pt x="4440139" y="621507"/>
                    </a:cubicBezTo>
                    <a:cubicBezTo>
                      <a:pt x="4446477" y="622371"/>
                      <a:pt x="4454542" y="620452"/>
                      <a:pt x="4460015" y="616899"/>
                    </a:cubicBezTo>
                    <a:cubicBezTo>
                      <a:pt x="4479218" y="604609"/>
                      <a:pt x="4498325" y="591935"/>
                      <a:pt x="4516183" y="577724"/>
                    </a:cubicBezTo>
                    <a:cubicBezTo>
                      <a:pt x="4532795" y="564379"/>
                      <a:pt x="4551517" y="558810"/>
                      <a:pt x="4571681" y="560250"/>
                    </a:cubicBezTo>
                    <a:cubicBezTo>
                      <a:pt x="4586371" y="561306"/>
                      <a:pt x="4599621" y="558905"/>
                      <a:pt x="4613447" y="555257"/>
                    </a:cubicBezTo>
                    <a:cubicBezTo>
                      <a:pt x="4624969" y="552185"/>
                      <a:pt x="4637643" y="550072"/>
                      <a:pt x="4649355" y="551417"/>
                    </a:cubicBezTo>
                    <a:cubicBezTo>
                      <a:pt x="4665775" y="553337"/>
                      <a:pt x="4679313" y="550553"/>
                      <a:pt x="4692467" y="540663"/>
                    </a:cubicBezTo>
                    <a:cubicBezTo>
                      <a:pt x="4699476" y="535382"/>
                      <a:pt x="4708502" y="532598"/>
                      <a:pt x="4716855" y="528949"/>
                    </a:cubicBezTo>
                    <a:cubicBezTo>
                      <a:pt x="4729721" y="523284"/>
                      <a:pt x="4743067" y="518483"/>
                      <a:pt x="4755645" y="512147"/>
                    </a:cubicBezTo>
                    <a:cubicBezTo>
                      <a:pt x="4769183" y="505425"/>
                      <a:pt x="4781569" y="496112"/>
                      <a:pt x="4795395" y="490351"/>
                    </a:cubicBezTo>
                    <a:cubicBezTo>
                      <a:pt x="4810278" y="484110"/>
                      <a:pt x="4819879" y="474605"/>
                      <a:pt x="4825928" y="459818"/>
                    </a:cubicBezTo>
                    <a:cubicBezTo>
                      <a:pt x="4829769" y="450504"/>
                      <a:pt x="4835049" y="440615"/>
                      <a:pt x="4842347" y="434086"/>
                    </a:cubicBezTo>
                    <a:cubicBezTo>
                      <a:pt x="4857422" y="420740"/>
                      <a:pt x="4875087" y="410370"/>
                      <a:pt x="4890451" y="397216"/>
                    </a:cubicBezTo>
                    <a:cubicBezTo>
                      <a:pt x="4912054" y="378781"/>
                      <a:pt x="4932025" y="359194"/>
                      <a:pt x="4933945" y="327701"/>
                    </a:cubicBezTo>
                    <a:cubicBezTo>
                      <a:pt x="4935001" y="310322"/>
                      <a:pt x="4944219" y="302929"/>
                      <a:pt x="4961214" y="298801"/>
                    </a:cubicBezTo>
                    <a:cubicBezTo>
                      <a:pt x="4966878" y="297457"/>
                      <a:pt x="4974945" y="294864"/>
                      <a:pt x="4976672" y="290639"/>
                    </a:cubicBezTo>
                    <a:cubicBezTo>
                      <a:pt x="4981857" y="278061"/>
                      <a:pt x="4992610" y="275565"/>
                      <a:pt x="5002979" y="270573"/>
                    </a:cubicBezTo>
                    <a:cubicBezTo>
                      <a:pt x="5009221" y="267596"/>
                      <a:pt x="5016903" y="261739"/>
                      <a:pt x="5018535" y="255690"/>
                    </a:cubicBezTo>
                    <a:cubicBezTo>
                      <a:pt x="5025255" y="231206"/>
                      <a:pt x="5043690" y="216804"/>
                      <a:pt x="5061069" y="200961"/>
                    </a:cubicBezTo>
                    <a:cubicBezTo>
                      <a:pt x="5066158" y="196256"/>
                      <a:pt x="5071631" y="190879"/>
                      <a:pt x="5074127" y="184735"/>
                    </a:cubicBezTo>
                    <a:cubicBezTo>
                      <a:pt x="5079409" y="171484"/>
                      <a:pt x="5087281" y="161882"/>
                      <a:pt x="5101108" y="156891"/>
                    </a:cubicBezTo>
                    <a:cubicBezTo>
                      <a:pt x="5105524" y="155354"/>
                      <a:pt x="5109557" y="151801"/>
                      <a:pt x="5112918" y="148441"/>
                    </a:cubicBezTo>
                    <a:cubicBezTo>
                      <a:pt x="5120119" y="141144"/>
                      <a:pt x="5126167" y="132598"/>
                      <a:pt x="5133753" y="125782"/>
                    </a:cubicBezTo>
                    <a:cubicBezTo>
                      <a:pt x="5153051" y="108211"/>
                      <a:pt x="5172159" y="90928"/>
                      <a:pt x="5183393" y="66348"/>
                    </a:cubicBezTo>
                    <a:cubicBezTo>
                      <a:pt x="5188865" y="54346"/>
                      <a:pt x="5195107" y="41288"/>
                      <a:pt x="5204709" y="33030"/>
                    </a:cubicBezTo>
                    <a:cubicBezTo>
                      <a:pt x="5216903" y="22565"/>
                      <a:pt x="5232937" y="16612"/>
                      <a:pt x="5247243" y="8451"/>
                    </a:cubicBezTo>
                    <a:close/>
                  </a:path>
                </a:pathLst>
              </a:custGeom>
              <a:blipFill dpi="0" rotWithShape="1">
                <a:blip r:embed="rId3">
                  <a:alphaModFix amt="57000"/>
                </a:blip>
                <a:srcRect/>
                <a:tile tx="0" ty="0" sx="100000" sy="100000" flip="none" algn="tl"/>
              </a:blip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wrap="square" rtlCol="0" anchor="ctr">
                <a:noAutofit/>
              </a:bodyPr>
              <a:lstStyle/>
              <a:p>
                <a:pPr algn="ctr"/>
                <a:endParaRPr lang="en-US"/>
              </a:p>
            </p:txBody>
          </p:sp>
        </p:grpSp>
      </p:grpSp>
      <p:pic>
        <p:nvPicPr>
          <p:cNvPr id="14" name="Picture 2" descr="Bootstrapping a Working Agreement for the Agile Team – Agile with Jimmy">
            <a:extLst>
              <a:ext uri="{FF2B5EF4-FFF2-40B4-BE49-F238E27FC236}">
                <a16:creationId xmlns:a16="http://schemas.microsoft.com/office/drawing/2014/main" id="{EDF09286-364B-DD42-85A1-7C6E242C23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621952" y="846149"/>
            <a:ext cx="3865032" cy="20484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Google Shape;104;p15">
            <a:extLst>
              <a:ext uri="{FF2B5EF4-FFF2-40B4-BE49-F238E27FC236}">
                <a16:creationId xmlns:a16="http://schemas.microsoft.com/office/drawing/2014/main" id="{837E5C4B-E03E-3C40-93E6-50B4DD077AD1}"/>
              </a:ext>
            </a:extLst>
          </p:cNvPr>
          <p:cNvSpPr txBox="1"/>
          <p:nvPr/>
        </p:nvSpPr>
        <p:spPr>
          <a:xfrm>
            <a:off x="0" y="1129552"/>
            <a:ext cx="4854388" cy="3857409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 fontScale="85000" lnSpcReduction="20000"/>
          </a:bodyPr>
          <a:lstStyle/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Start / End Time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  <a:ea typeface="+mn-ea"/>
              <a:cs typeface="+mn-cs"/>
            </a:endParaRPr>
          </a:p>
          <a:p>
            <a:pPr marL="228600" marR="0" lvl="0">
              <a:lnSpc>
                <a:spcPct val="90000"/>
              </a:lnSpc>
              <a:spcBef>
                <a:spcPts val="0"/>
              </a:spcBef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- </a:t>
            </a: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ea typeface="+mn-ea"/>
                <a:cs typeface="+mn-cs"/>
                <a:sym typeface="Helvetica Neue"/>
              </a:rPr>
              <a:t>Respect your peers; don’t be late</a:t>
            </a: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Be Present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- Participate</a:t>
            </a:r>
            <a:b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endParaRPr lang="en-US" sz="2000" i="1" kern="1200" dirty="0">
              <a:solidFill>
                <a:schemeClr val="bg1"/>
              </a:solidFill>
              <a:latin typeface="Garamond" panose="02020404030301010803" pitchFamily="18" charset="0"/>
              <a:sym typeface="Helvetica Neue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Be Respectful as others learn</a:t>
            </a: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Own your learning</a:t>
            </a:r>
            <a:endParaRPr lang="en-US" sz="2000" b="1" kern="1200" dirty="0">
              <a:solidFill>
                <a:schemeClr val="bg1"/>
              </a:solidFill>
              <a:latin typeface="Garamond" panose="02020404030301010803" pitchFamily="18" charset="0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- Speak up if you don’t understand something</a:t>
            </a:r>
            <a:b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endParaRPr lang="en-US" sz="2000" i="1" kern="1200" dirty="0">
              <a:solidFill>
                <a:schemeClr val="bg1"/>
              </a:solidFill>
              <a:latin typeface="Garamond" panose="02020404030301010803" pitchFamily="18" charset="0"/>
              <a:sym typeface="Helvetica Neue"/>
            </a:endParaRP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You aren’t done until the </a:t>
            </a: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(virtual) person next to you is done</a:t>
            </a:r>
          </a:p>
          <a:p>
            <a:pPr marL="228600" lvl="0">
              <a:lnSpc>
                <a:spcPct val="90000"/>
              </a:lnSpc>
              <a:spcAft>
                <a:spcPts val="600"/>
              </a:spcAft>
              <a:buClr>
                <a:srgbClr val="3F3F3F"/>
              </a:buClr>
              <a:buSzPts val="3200"/>
            </a:pPr>
            <a:br>
              <a:rPr lang="en-US" sz="2000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Code</a:t>
            </a:r>
            <a:br>
              <a:rPr lang="en-US" sz="2000" b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</a:br>
            <a:r>
              <a:rPr lang="en-US" sz="2000" i="1" kern="1200" dirty="0">
                <a:solidFill>
                  <a:schemeClr val="bg1"/>
                </a:solidFill>
                <a:latin typeface="Garamond" panose="02020404030301010803" pitchFamily="18" charset="0"/>
                <a:sym typeface="Helvetica Neue"/>
              </a:rPr>
              <a:t>(1) Make it work; (2) Make it better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3B96999-D30E-4F4F-A2D4-EE7C81F0C2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73843"/>
            <a:ext cx="5064841" cy="697118"/>
          </a:xfrm>
          <a:prstGeom prst="rect">
            <a:avLst/>
          </a:prstGeom>
        </p:spPr>
        <p:txBody>
          <a:bodyPr spcFirstLastPara="1" lIns="91425" tIns="91425" rIns="91425" bIns="91425" anchorCtr="0">
            <a:normAutofit fontScale="90000"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Code Coverage Enforcement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D6BDD9-3DA6-A948-92B9-68DF613D62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8038" y="1352207"/>
            <a:ext cx="8727923" cy="2439086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4630749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2">
            <a:extLst>
              <a:ext uri="{FF2B5EF4-FFF2-40B4-BE49-F238E27FC236}">
                <a16:creationId xmlns:a16="http://schemas.microsoft.com/office/drawing/2014/main" id="{D1588D87-87E4-A149-B33A-86D7F385E85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t="3401" r="2" b="30516"/>
          <a:stretch/>
        </p:blipFill>
        <p:spPr bwMode="auto">
          <a:xfrm>
            <a:off x="342900" y="342900"/>
            <a:ext cx="8458200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76378F61-E78C-C743-AB8A-5FA431EB6C3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672767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82194" y="23590"/>
            <a:ext cx="5064841" cy="1984320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App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Component</a:t>
            </a:r>
            <a:br>
              <a:rPr lang="en-US" dirty="0">
                <a:latin typeface="Dank Mono" pitchFamily="49" charset="77"/>
              </a:rPr>
            </a:br>
            <a:r>
              <a:rPr lang="en-US" dirty="0">
                <a:latin typeface="Dank Mono" pitchFamily="49" charset="77"/>
              </a:rPr>
              <a:t>Spec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B16A2F0-4766-F748-A9B7-CBF28926E10C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6FC7949D-9DE4-584A-8519-6ED8E18C18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8382" y="84745"/>
            <a:ext cx="4837305" cy="497381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750979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4">
            <a:extLst>
              <a:ext uri="{FF2B5EF4-FFF2-40B4-BE49-F238E27FC236}">
                <a16:creationId xmlns:a16="http://schemas.microsoft.com/office/drawing/2014/main" id="{C3896A03-3945-419A-B66B-4EE266EDD15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" y="0"/>
            <a:ext cx="9143993" cy="5143500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44A380DE-7E38-A245-8B96-2CDE90F4224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pic>
        <p:nvPicPr>
          <p:cNvPr id="18434" name="Picture 2" descr="Post image">
            <a:extLst>
              <a:ext uri="{FF2B5EF4-FFF2-40B4-BE49-F238E27FC236}">
                <a16:creationId xmlns:a16="http://schemas.microsoft.com/office/drawing/2014/main" id="{35D96254-E55F-5648-B351-7AE5BE99682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3747" y="282105"/>
            <a:ext cx="6826520" cy="4384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C14F42EF-7FFD-2945-8FAF-562E9A5B3D9F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bg1"/>
                </a:solidFill>
                <a:latin typeface="Dank Mono" pitchFamily="49" charset="77"/>
              </a:rPr>
              <a:t>01_hello_world</a:t>
            </a:r>
            <a:endParaRPr lang="en-US" i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2102096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8E96187D-8351-854B-B76E-E879787C8D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500" b="7500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05FF4914-239F-424C-8B82-7A4803B9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2194" y="2412306"/>
            <a:ext cx="4089397" cy="2676931"/>
          </a:xfrm>
        </p:spPr>
        <p:txBody>
          <a:bodyPr vert="horz" lIns="91440" tIns="45720" rIns="91440" bIns="45720" rtlCol="0" anchor="b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900" kern="1200" dirty="0">
                <a:solidFill>
                  <a:schemeClr val="tx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81F49-76D8-964E-B22F-B5CA04FE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840972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491490" y="273843"/>
            <a:ext cx="3840085" cy="1269596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0" lvl="0" indent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dirty="0">
                <a:latin typeface="Dank Mono" pitchFamily="49" charset="77"/>
              </a:rPr>
              <a:t>TDD Tour of Heroes</a:t>
            </a:r>
          </a:p>
        </p:txBody>
      </p:sp>
      <p:cxnSp>
        <p:nvCxnSpPr>
          <p:cNvPr id="86" name="Straight Arrow Connector 85">
            <a:extLst>
              <a:ext uri="{FF2B5EF4-FFF2-40B4-BE49-F238E27FC236}">
                <a16:creationId xmlns:a16="http://schemas.microsoft.com/office/drawing/2014/main" id="{E4A809D5-3600-46D4-A466-67F2349A54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91490" y="1737360"/>
            <a:ext cx="3429000" cy="0"/>
          </a:xfrm>
          <a:prstGeom prst="straightConnector1">
            <a:avLst/>
          </a:prstGeom>
          <a:ln w="19050" cap="sq">
            <a:solidFill>
              <a:schemeClr val="tx1"/>
            </a:solidFill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Google Shape;144;p25"/>
          <p:cNvSpPr txBox="1">
            <a:spLocks noGrp="1"/>
          </p:cNvSpPr>
          <p:nvPr>
            <p:ph type="body" idx="1"/>
          </p:nvPr>
        </p:nvSpPr>
        <p:spPr>
          <a:xfrm>
            <a:off x="491490" y="1931275"/>
            <a:ext cx="3840085" cy="2596671"/>
          </a:xfrm>
          <a:prstGeom prst="rect">
            <a:avLst/>
          </a:prstGeom>
        </p:spPr>
        <p:txBody>
          <a:bodyPr spcFirstLastPara="1" lIns="91425" tIns="91425" rIns="91425" bIns="91425" anchorCtr="0">
            <a:normAutofit/>
          </a:bodyPr>
          <a:lstStyle/>
          <a:p>
            <a:pPr marL="114300" lvl="0" indent="0">
              <a:buNone/>
            </a:pPr>
            <a:r>
              <a:rPr lang="en-US" sz="1400" dirty="0">
                <a:latin typeface="Garamond" panose="02020404030301010803" pitchFamily="18" charset="0"/>
              </a:rPr>
              <a:t>The Tour of Heroes application that you build helps a staffing agency manage its stable of heroes. The application has many of the features you'd expect to find in any data-driven application. The finished application acquires and displays a list of heroes, edits a selected hero's detail, and navigates among different views of heroic data.</a:t>
            </a:r>
          </a:p>
        </p:txBody>
      </p:sp>
      <p:pic>
        <p:nvPicPr>
          <p:cNvPr id="6" name="Picture 4">
            <a:extLst>
              <a:ext uri="{FF2B5EF4-FFF2-40B4-BE49-F238E27FC236}">
                <a16:creationId xmlns:a16="http://schemas.microsoft.com/office/drawing/2014/main" id="{F13C99C0-AF3A-224E-85DA-4742D5EF82B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21217" r="21217"/>
          <a:stretch/>
        </p:blipFill>
        <p:spPr bwMode="auto">
          <a:xfrm>
            <a:off x="4409136" y="10"/>
            <a:ext cx="4734863" cy="5143487"/>
          </a:xfrm>
          <a:custGeom>
            <a:avLst/>
            <a:gdLst/>
            <a:ahLst/>
            <a:cxnLst/>
            <a:rect l="l" t="t" r="r" b="b"/>
            <a:pathLst>
              <a:path w="6313150" h="6857997">
                <a:moveTo>
                  <a:pt x="65565" y="0"/>
                </a:moveTo>
                <a:lnTo>
                  <a:pt x="6313150" y="0"/>
                </a:lnTo>
                <a:lnTo>
                  <a:pt x="6313150" y="6857997"/>
                </a:lnTo>
                <a:lnTo>
                  <a:pt x="3293946" y="6857997"/>
                </a:lnTo>
                <a:lnTo>
                  <a:pt x="3235857" y="6823061"/>
                </a:lnTo>
                <a:cubicBezTo>
                  <a:pt x="1291240" y="5592803"/>
                  <a:pt x="0" y="3423096"/>
                  <a:pt x="0" y="951803"/>
                </a:cubicBezTo>
                <a:cubicBezTo>
                  <a:pt x="0" y="727140"/>
                  <a:pt x="10673" y="504970"/>
                  <a:pt x="31536" y="285771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9654BA52-829C-004B-B7CA-DFA9469ABCEC}"/>
              </a:ext>
            </a:extLst>
          </p:cNvPr>
          <p:cNvSpPr/>
          <p:nvPr/>
        </p:nvSpPr>
        <p:spPr>
          <a:xfrm>
            <a:off x="82194" y="4843016"/>
            <a:ext cx="3435422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1000" kern="1200" dirty="0">
                <a:solidFill>
                  <a:schemeClr val="tx1"/>
                </a:solidFill>
                <a:latin typeface="Dank Mono" pitchFamily="49" charset="77"/>
              </a:rPr>
              <a:t>https://angular.io/tutorial</a:t>
            </a:r>
            <a:endParaRPr lang="en-US" sz="10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2846684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4578" name="Picture 2" descr="Now, this&amp;#39;ll be a straight walk-off, old school rules....: Zoolander">
            <a:extLst>
              <a:ext uri="{FF2B5EF4-FFF2-40B4-BE49-F238E27FC236}">
                <a16:creationId xmlns:a16="http://schemas.microsoft.com/office/drawing/2014/main" id="{5995E6F5-34D3-C049-A22A-12E522BFDC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96" r="2404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27533" y="825237"/>
            <a:ext cx="5143502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5" name="Google Shape;145;p25"/>
          <p:cNvSpPr txBox="1">
            <a:spLocks noGrp="1"/>
          </p:cNvSpPr>
          <p:nvPr>
            <p:ph type="title"/>
          </p:nvPr>
        </p:nvSpPr>
        <p:spPr>
          <a:xfrm>
            <a:off x="71592" y="4514192"/>
            <a:ext cx="4843545" cy="638735"/>
          </a:xfrm>
          <a:prstGeom prst="rect">
            <a:avLst/>
          </a:prstGeom>
        </p:spPr>
        <p:txBody>
          <a:bodyPr spcFirstLastPara="1" vert="horz" lIns="91440" tIns="45720" rIns="91440" bIns="45720" rtlCol="0" anchor="t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36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It’s a walk-off</a:t>
            </a:r>
          </a:p>
        </p:txBody>
      </p:sp>
      <p:sp>
        <p:nvSpPr>
          <p:cNvPr id="194" name="Rectangle 193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55140" y="1654638"/>
            <a:ext cx="5143502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E6D6311-EBC4-B94A-BA46-CEC8D0DCEAA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598659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45;p25">
            <a:extLst>
              <a:ext uri="{FF2B5EF4-FFF2-40B4-BE49-F238E27FC236}">
                <a16:creationId xmlns:a16="http://schemas.microsoft.com/office/drawing/2014/main" id="{F9DD8FA3-87CC-AD45-826D-8D3DDA507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a new project</a:t>
            </a:r>
          </a:p>
        </p:txBody>
      </p:sp>
      <p:sp>
        <p:nvSpPr>
          <p:cNvPr id="20" name="Google Shape;144;p25">
            <a:extLst>
              <a:ext uri="{FF2B5EF4-FFF2-40B4-BE49-F238E27FC236}">
                <a16:creationId xmlns:a16="http://schemas.microsoft.com/office/drawing/2014/main" id="{F8C8B85A-D4F4-1F45-BB2D-A63BB71D76EC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273" y="689320"/>
            <a:ext cx="3840727" cy="23771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114300" lv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new tour-of-heroes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  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# no angular routing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CSS    </a:t>
            </a: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# style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* Installing packages (npm)...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cd tour-of-heroes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serve -- open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DF07A4-000F-824F-B00B-29D07BDA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CF8FAA-F9F3-FC45-80F7-F9446D291638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02_toh_create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A46017D8-5C27-D142-99B3-BFFD37D65F0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50613" y="838670"/>
            <a:ext cx="4117293" cy="334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5949521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5" name="Rectangle 24">
            <a:extLst>
              <a:ext uri="{FF2B5EF4-FFF2-40B4-BE49-F238E27FC236}">
                <a16:creationId xmlns:a16="http://schemas.microsoft.com/office/drawing/2014/main" id="{98DDA986-B6EE-4642-AC60-0490373E69D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80B62878-12EF-4E97-A284-47BAFC30DA2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6D79188D-1ED5-4705-B8C7-5D6FB7670A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145;p25">
            <a:extLst>
              <a:ext uri="{FF2B5EF4-FFF2-40B4-BE49-F238E27FC236}">
                <a16:creationId xmlns:a16="http://schemas.microsoft.com/office/drawing/2014/main" id="{F9DD8FA3-87CC-AD45-826D-8D3DDA50732A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a new project</a:t>
            </a:r>
          </a:p>
        </p:txBody>
      </p:sp>
      <p:pic>
        <p:nvPicPr>
          <p:cNvPr id="18" name="Picture 17">
            <a:extLst>
              <a:ext uri="{FF2B5EF4-FFF2-40B4-BE49-F238E27FC236}">
                <a16:creationId xmlns:a16="http://schemas.microsoft.com/office/drawing/2014/main" id="{8EDF07A4-000F-824F-B00B-29D07BDAE3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0DCF8FAA-F9F3-FC45-80F7-F9446D291638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02_toh_create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31" name="Picture 30">
            <a:extLst>
              <a:ext uri="{FF2B5EF4-FFF2-40B4-BE49-F238E27FC236}">
                <a16:creationId xmlns:a16="http://schemas.microsoft.com/office/drawing/2014/main" id="{2E1B5902-BA6D-C145-809A-767A5255CF9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025649" y="1441450"/>
            <a:ext cx="5092700" cy="2260600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372854405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24D18B2E-BC61-5B45-8DE9-648236F1E8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916C501-C0AC-0A42-BC1E-D544A7DACBD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B8A06B5D-CECC-7740-B73C-2E34899019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Google Shape;145;p25">
            <a:extLst>
              <a:ext uri="{FF2B5EF4-FFF2-40B4-BE49-F238E27FC236}">
                <a16:creationId xmlns:a16="http://schemas.microsoft.com/office/drawing/2014/main" id="{FDDF0026-3ACD-4D40-BD82-43C7F9A22D20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Create a new project</a:t>
            </a:r>
          </a:p>
        </p:txBody>
      </p:sp>
      <p:pic>
        <p:nvPicPr>
          <p:cNvPr id="24" name="Picture 23">
            <a:extLst>
              <a:ext uri="{FF2B5EF4-FFF2-40B4-BE49-F238E27FC236}">
                <a16:creationId xmlns:a16="http://schemas.microsoft.com/office/drawing/2014/main" id="{6CA64867-864A-474C-B096-82139725A9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521B20DF-4361-8243-8831-5FB57F650541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02_toh_create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4C9D172-A77C-F146-9A04-6A3B76376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7265" y="669504"/>
            <a:ext cx="7409468" cy="38044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23412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30" name="Picture 2" descr="A Canadian Sniper zeroing in on his target during a Sniper Course at CFB  Dundurn, Sask[640x541]: MilitaryPorn">
            <a:extLst>
              <a:ext uri="{FF2B5EF4-FFF2-40B4-BE49-F238E27FC236}">
                <a16:creationId xmlns:a16="http://schemas.microsoft.com/office/drawing/2014/main" id="{90B1750F-5B87-8F48-8E3D-0F0799FF7E0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08" b="-3"/>
          <a:stretch/>
        </p:blipFill>
        <p:spPr bwMode="auto">
          <a:xfrm>
            <a:off x="3088140" y="10"/>
            <a:ext cx="605586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1" name="Freeform: Shape 70">
            <a:extLst>
              <a:ext uri="{FF2B5EF4-FFF2-40B4-BE49-F238E27FC236}">
                <a16:creationId xmlns:a16="http://schemas.microsoft.com/office/drawing/2014/main" id="{8F23F8A3-8FD7-4779-8323-FDC26BE9988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894850" cy="5143858"/>
          </a:xfrm>
          <a:custGeom>
            <a:avLst/>
            <a:gdLst>
              <a:gd name="connsiteX0" fmla="*/ 7859800 w 7859800"/>
              <a:gd name="connsiteY0" fmla="*/ 6858478 h 6858478"/>
              <a:gd name="connsiteX1" fmla="*/ 435245 w 7859800"/>
              <a:gd name="connsiteY1" fmla="*/ 6858478 h 6858478"/>
              <a:gd name="connsiteX2" fmla="*/ 435505 w 7859800"/>
              <a:gd name="connsiteY2" fmla="*/ 6857916 h 6858478"/>
              <a:gd name="connsiteX3" fmla="*/ 0 w 7859800"/>
              <a:gd name="connsiteY3" fmla="*/ 6857916 h 6858478"/>
              <a:gd name="connsiteX4" fmla="*/ 0 w 7859800"/>
              <a:gd name="connsiteY4" fmla="*/ 0 h 6858478"/>
              <a:gd name="connsiteX5" fmla="*/ 3611620 w 7859800"/>
              <a:gd name="connsiteY5" fmla="*/ 0 h 6858478"/>
              <a:gd name="connsiteX6" fmla="*/ 4677848 w 7859800"/>
              <a:gd name="connsiteY6" fmla="*/ 0 h 6858478"/>
              <a:gd name="connsiteX7" fmla="*/ 4683425 w 7859800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859800" h="6858478">
                <a:moveTo>
                  <a:pt x="7859800" y="6858478"/>
                </a:moveTo>
                <a:lnTo>
                  <a:pt x="435245" y="6858478"/>
                </a:lnTo>
                <a:lnTo>
                  <a:pt x="435505" y="6857916"/>
                </a:lnTo>
                <a:lnTo>
                  <a:pt x="0" y="6857916"/>
                </a:lnTo>
                <a:lnTo>
                  <a:pt x="0" y="0"/>
                </a:lnTo>
                <a:lnTo>
                  <a:pt x="3611620" y="0"/>
                </a:lnTo>
                <a:lnTo>
                  <a:pt x="4677848" y="0"/>
                </a:lnTo>
                <a:lnTo>
                  <a:pt x="4683425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73" name="Freeform: Shape 72">
            <a:extLst>
              <a:ext uri="{FF2B5EF4-FFF2-40B4-BE49-F238E27FC236}">
                <a16:creationId xmlns:a16="http://schemas.microsoft.com/office/drawing/2014/main" id="{F605C4CC-A25C-416F-8333-7CB7DC97D87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V="1">
            <a:off x="0" y="-358"/>
            <a:ext cx="5573380" cy="5143858"/>
          </a:xfrm>
          <a:custGeom>
            <a:avLst/>
            <a:gdLst>
              <a:gd name="connsiteX0" fmla="*/ 7431174 w 7431174"/>
              <a:gd name="connsiteY0" fmla="*/ 6858478 h 6858478"/>
              <a:gd name="connsiteX1" fmla="*/ 6619 w 7431174"/>
              <a:gd name="connsiteY1" fmla="*/ 6858478 h 6858478"/>
              <a:gd name="connsiteX2" fmla="*/ 6879 w 7431174"/>
              <a:gd name="connsiteY2" fmla="*/ 6857916 h 6858478"/>
              <a:gd name="connsiteX3" fmla="*/ 0 w 7431174"/>
              <a:gd name="connsiteY3" fmla="*/ 6857916 h 6858478"/>
              <a:gd name="connsiteX4" fmla="*/ 0 w 7431174"/>
              <a:gd name="connsiteY4" fmla="*/ 0 h 6858478"/>
              <a:gd name="connsiteX5" fmla="*/ 3182994 w 7431174"/>
              <a:gd name="connsiteY5" fmla="*/ 0 h 6858478"/>
              <a:gd name="connsiteX6" fmla="*/ 4249222 w 7431174"/>
              <a:gd name="connsiteY6" fmla="*/ 0 h 6858478"/>
              <a:gd name="connsiteX7" fmla="*/ 4254799 w 7431174"/>
              <a:gd name="connsiteY7" fmla="*/ 0 h 68584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1174" h="6858478">
                <a:moveTo>
                  <a:pt x="7431174" y="6858478"/>
                </a:moveTo>
                <a:lnTo>
                  <a:pt x="6619" y="6858478"/>
                </a:lnTo>
                <a:lnTo>
                  <a:pt x="6879" y="6857916"/>
                </a:lnTo>
                <a:lnTo>
                  <a:pt x="0" y="6857916"/>
                </a:lnTo>
                <a:lnTo>
                  <a:pt x="0" y="0"/>
                </a:lnTo>
                <a:lnTo>
                  <a:pt x="3182994" y="0"/>
                </a:lnTo>
                <a:lnTo>
                  <a:pt x="4249222" y="0"/>
                </a:lnTo>
                <a:lnTo>
                  <a:pt x="4254799" y="0"/>
                </a:lnTo>
                <a:close/>
              </a:path>
            </a:pathLst>
          </a:custGeom>
          <a:solidFill>
            <a:schemeClr val="bg1">
              <a:lumMod val="85000"/>
              <a:lumOff val="1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380245D-0283-6E43-8650-1D820FE624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07390" y="273843"/>
            <a:ext cx="4345730" cy="994173"/>
          </a:xfrm>
        </p:spPr>
        <p:txBody>
          <a:bodyPr>
            <a:normAutofit/>
          </a:bodyPr>
          <a:lstStyle/>
          <a:p>
            <a:r>
              <a:rPr lang="en-US" kern="1200" dirty="0">
                <a:solidFill>
                  <a:schemeClr val="tx1">
                    <a:lumMod val="85000"/>
                  </a:schemeClr>
                </a:solidFill>
                <a:latin typeface="Dank Mono" pitchFamily="49" charset="77"/>
              </a:rPr>
              <a:t>Course Objectives</a:t>
            </a:r>
            <a:endParaRPr lang="en-US" dirty="0">
              <a:solidFill>
                <a:schemeClr val="tx1">
                  <a:lumMod val="85000"/>
                </a:schemeClr>
              </a:solidFill>
              <a:latin typeface="Dank Mono" pitchFamily="49" charset="77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3769154-8AE9-5D48-ADAA-1EDE281875F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207390" y="1516950"/>
            <a:ext cx="3874416" cy="3115771"/>
          </a:xfrm>
        </p:spPr>
        <p:txBody>
          <a:bodyPr>
            <a:normAutofit/>
          </a:bodyPr>
          <a:lstStyle/>
          <a:p>
            <a:pPr marL="114300" indent="0">
              <a:buNone/>
            </a:pP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Summarize the history JavaScript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Recognize the design of Angular project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Recognize the built-in testing tools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      available in Angular</a:t>
            </a: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b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</a:br>
            <a:r>
              <a:rPr lang="en-US" sz="1500" kern="1200" dirty="0">
                <a:solidFill>
                  <a:schemeClr val="tx1">
                    <a:lumMod val="95000"/>
                  </a:schemeClr>
                </a:solidFill>
                <a:latin typeface="Garamond" panose="02020404030301010803" pitchFamily="18" charset="0"/>
              </a:rPr>
              <a:t>- Use TDD to create an Angular application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6C6FB64-0470-C64E-A044-CC2965B756D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776280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0A19AA-2888-1B46-AA25-69258AE12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355E2-EEB6-B644-976C-9CCA3E71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C04AA-2242-6E44-80C7-9316ECDF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5;p25">
            <a:extLst>
              <a:ext uri="{FF2B5EF4-FFF2-40B4-BE49-F238E27FC236}">
                <a16:creationId xmlns:a16="http://schemas.microsoft.com/office/drawing/2014/main" id="{6F04FE97-C924-DF4B-9802-06C4BD93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Editor</a:t>
            </a:r>
          </a:p>
        </p:txBody>
      </p:sp>
      <p:sp>
        <p:nvSpPr>
          <p:cNvPr id="21" name="Google Shape;144;p25">
            <a:extLst>
              <a:ext uri="{FF2B5EF4-FFF2-40B4-BE49-F238E27FC236}">
                <a16:creationId xmlns:a16="http://schemas.microsoft.com/office/drawing/2014/main" id="{9188F5F9-389C-694D-8751-57C9DC44180B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731273" y="689320"/>
            <a:ext cx="3840727" cy="2377111"/>
          </a:xfrm>
          <a:prstGeom prst="rect">
            <a:avLst/>
          </a:prstGeom>
        </p:spPr>
        <p:txBody>
          <a:bodyPr spcFirstLastPara="1" lIns="91425" tIns="91425" rIns="91425" bIns="91425" anchor="t" anchorCtr="0">
            <a:normAutofit/>
          </a:bodyPr>
          <a:lstStyle/>
          <a:p>
            <a:pPr marL="114300" lvl="0" indent="0">
              <a:lnSpc>
                <a:spcPct val="90000"/>
              </a:lnSpc>
              <a:buNone/>
            </a:pP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  <a:b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</a:br>
            <a: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  <a:t>ng generate component heroes</a:t>
            </a: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br>
              <a:rPr lang="en-US" sz="1400" i="1" dirty="0">
                <a:solidFill>
                  <a:schemeClr val="tx1">
                    <a:lumMod val="65000"/>
                    <a:lumOff val="35000"/>
                  </a:schemeClr>
                </a:solidFill>
                <a:latin typeface="Dank Mono" pitchFamily="49" charset="77"/>
              </a:rPr>
            </a:br>
            <a:r>
              <a:rPr lang="en-US" sz="14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```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789834-6E3C-4D4A-A8FD-66983596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BD59F7-F4BE-0B43-99FA-C325A137DF67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03_toh_hero_editor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9267F3E-BAE6-8842-AB24-2BAF2D612FA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7394" y="689320"/>
            <a:ext cx="4380512" cy="2571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026790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10">
            <a:extLst>
              <a:ext uri="{FF2B5EF4-FFF2-40B4-BE49-F238E27FC236}">
                <a16:creationId xmlns:a16="http://schemas.microsoft.com/office/drawing/2014/main" id="{30AE6C4A-97AD-1446-8E90-1F22DA1BEC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64FA1F8-48AC-A44D-85F2-27456ED42A8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B3F9030-66E1-6145-939A-733CFC04EE8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Google Shape;145;p25">
            <a:extLst>
              <a:ext uri="{FF2B5EF4-FFF2-40B4-BE49-F238E27FC236}">
                <a16:creationId xmlns:a16="http://schemas.microsoft.com/office/drawing/2014/main" id="{B034C154-1000-E049-B5A6-25813D217134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Editor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3E8AF37B-836F-584C-BD0D-6146AE2EC4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4B59C5B8-EC98-B341-A534-3CE77BD387B6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03_toh_hero_editor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F7452880-5077-D448-9303-28884D48CC4D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2497431" y="988811"/>
            <a:ext cx="4149136" cy="316587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46540118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0A19AA-2888-1B46-AA25-69258AE12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355E2-EEB6-B644-976C-9CCA3E71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C04AA-2242-6E44-80C7-9316ECDF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5;p25">
            <a:extLst>
              <a:ext uri="{FF2B5EF4-FFF2-40B4-BE49-F238E27FC236}">
                <a16:creationId xmlns:a16="http://schemas.microsoft.com/office/drawing/2014/main" id="{6F04FE97-C924-DF4B-9802-06C4BD93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 algn="ctr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Editor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789834-6E3C-4D4A-A8FD-66983596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BD59F7-F4BE-0B43-99FA-C325A137DF67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03_toh_hero_editor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B333E890-F369-5D42-80B4-B40ADA9E3F3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71599" y="801696"/>
            <a:ext cx="6400800" cy="35401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402226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>
            <a:extLst>
              <a:ext uri="{FF2B5EF4-FFF2-40B4-BE49-F238E27FC236}">
                <a16:creationId xmlns:a16="http://schemas.microsoft.com/office/drawing/2014/main" id="{77D707C8-A72B-C64B-B98C-813598DD7E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l="5556" r="5556"/>
          <a:stretch/>
        </p:blipFill>
        <p:spPr bwMode="auto">
          <a:xfrm>
            <a:off x="2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0A009DB2-D2A6-AD4A-A4D8-0533461D077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990106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Google Shape;466;p64">
            <a:extLst>
              <a:ext uri="{FF2B5EF4-FFF2-40B4-BE49-F238E27FC236}">
                <a16:creationId xmlns:a16="http://schemas.microsoft.com/office/drawing/2014/main" id="{DD207BC1-EC67-3F40-853B-6FD76C34F465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987930"/>
            <a:ext cx="8408194" cy="558627"/>
          </a:xfrm>
          <a:prstGeom prst="rect">
            <a:avLst/>
          </a:prstGeom>
        </p:spPr>
        <p:txBody>
          <a:bodyPr spcFirstLastPara="1" lIns="91425" tIns="91425" rIns="91425" bIns="91425" anchorCtr="0">
            <a:noAutofit/>
          </a:bodyPr>
          <a:lstStyle/>
          <a:p>
            <a:pPr marL="0" lvl="0" indent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3200" i="1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</a:rPr>
              <a:t>Review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BD339D0-A394-EE4F-A59B-5169149478C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3931487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22B9FD9E-5DD3-9D4A-A16B-9980B1F3B93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460113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1516C1E2-868A-9C48-BC44-1EAA55F253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69614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2">
            <a:extLst>
              <a:ext uri="{FF2B5EF4-FFF2-40B4-BE49-F238E27FC236}">
                <a16:creationId xmlns:a16="http://schemas.microsoft.com/office/drawing/2014/main" id="{DAAF31B1-AC70-F04C-A56C-E3B320FEC9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 t="7812" b="7812"/>
          <a:stretch/>
        </p:blipFill>
        <p:spPr bwMode="auto">
          <a:xfrm>
            <a:off x="20" y="-1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Google Shape;261;p36">
            <a:extLst>
              <a:ext uri="{FF2B5EF4-FFF2-40B4-BE49-F238E27FC236}">
                <a16:creationId xmlns:a16="http://schemas.microsoft.com/office/drawing/2014/main" id="{1C0238A6-612C-0949-819B-2D90CDBF6BFB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82194" y="3298537"/>
            <a:ext cx="6808922" cy="1790700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5000" kern="1200" dirty="0">
                <a:solidFill>
                  <a:schemeClr val="bg1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CE179F34-4469-8744-A003-312E069013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1201916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3" name="Rectangle 12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2">
            <a:extLst>
              <a:ext uri="{FF2B5EF4-FFF2-40B4-BE49-F238E27FC236}">
                <a16:creationId xmlns:a16="http://schemas.microsoft.com/office/drawing/2014/main" id="{8639B50E-6BDE-8844-BEE4-A90A0DFE13B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931819" y="534271"/>
            <a:ext cx="7280362" cy="407495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54E8B5B-655E-CE41-9FBF-09A94AD937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8332107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0A19AA-2888-1B46-AA25-69258AE12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355E2-EEB6-B644-976C-9CCA3E71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C04AA-2242-6E44-80C7-9316ECDF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5;p25">
            <a:extLst>
              <a:ext uri="{FF2B5EF4-FFF2-40B4-BE49-F238E27FC236}">
                <a16:creationId xmlns:a16="http://schemas.microsoft.com/office/drawing/2014/main" id="{6F04FE97-C924-DF4B-9802-06C4BD93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List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789834-6E3C-4D4A-A8FD-66983596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BD59F7-F4BE-0B43-99FA-C325A137DF67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04_toh_hero_list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AB3F1-6346-4E49-9145-4EB3D4882B0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36069" y="21153"/>
            <a:ext cx="2271860" cy="510119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731733310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" name="Rectangle 13">
            <a:extLst>
              <a:ext uri="{FF2B5EF4-FFF2-40B4-BE49-F238E27FC236}">
                <a16:creationId xmlns:a16="http://schemas.microsoft.com/office/drawing/2014/main" id="{9A0A19AA-2888-1B46-AA25-69258AE121A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FF0355E2-EEB6-B644-976C-9CCA3E71A3F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1EC04AA-2242-6E44-80C7-9316ECDF3AD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21635" y="514350"/>
            <a:ext cx="8100729" cy="4114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Google Shape;145;p25">
            <a:extLst>
              <a:ext uri="{FF2B5EF4-FFF2-40B4-BE49-F238E27FC236}">
                <a16:creationId xmlns:a16="http://schemas.microsoft.com/office/drawing/2014/main" id="{6F04FE97-C924-DF4B-9802-06C4BD9369B1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21635" y="0"/>
            <a:ext cx="8100729" cy="584471"/>
          </a:xfrm>
          <a:prstGeom prst="rect">
            <a:avLst/>
          </a:prstGeom>
        </p:spPr>
        <p:txBody>
          <a:bodyPr spcFirstLastPara="1" lIns="91425" tIns="91425" rIns="91425" bIns="91425" anchor="b" anchorCtr="0">
            <a:normAutofit fontScale="90000"/>
          </a:bodyPr>
          <a:lstStyle/>
          <a:p>
            <a:pPr lvl="0"/>
            <a:r>
              <a:rPr lang="en-US" sz="2800" dirty="0">
                <a:solidFill>
                  <a:schemeClr val="tx1">
                    <a:lumMod val="65000"/>
                    <a:lumOff val="35000"/>
                  </a:schemeClr>
                </a:solidFill>
                <a:latin typeface="Garamond" panose="02020404030301010803" pitchFamily="18" charset="0"/>
              </a:rPr>
              <a:t>The Hero Select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5789834-6E3C-4D4A-A8FD-66983596CE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9CBD59F7-F4BE-0B43-99FA-C325A137DF67}"/>
              </a:ext>
            </a:extLst>
          </p:cNvPr>
          <p:cNvSpPr/>
          <p:nvPr/>
        </p:nvSpPr>
        <p:spPr>
          <a:xfrm>
            <a:off x="87707" y="4750978"/>
            <a:ext cx="343542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i="1" kern="1200" dirty="0">
                <a:solidFill>
                  <a:schemeClr val="tx1"/>
                </a:solidFill>
                <a:latin typeface="Dank Mono" pitchFamily="49" charset="77"/>
              </a:rPr>
              <a:t>04_toh_hero_select</a:t>
            </a:r>
            <a:endParaRPr lang="en-US" i="1" dirty="0">
              <a:solidFill>
                <a:schemeClr val="tx1"/>
              </a:solidFill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CAB3F1-6346-4E49-9145-4EB3D4882B08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3199221" y="30516"/>
            <a:ext cx="2745555" cy="5082468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53387178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4" descr="Eight Simple Estate Planning Review Items for 2019 | Wealth Management">
            <a:extLst>
              <a:ext uri="{FF2B5EF4-FFF2-40B4-BE49-F238E27FC236}">
                <a16:creationId xmlns:a16="http://schemas.microsoft.com/office/drawing/2014/main" id="{CD1BB96E-03F4-C347-9BDD-71DF1342EF2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7554" b="-1"/>
          <a:stretch/>
        </p:blipFill>
        <p:spPr bwMode="auto">
          <a:xfrm>
            <a:off x="0" y="10"/>
            <a:ext cx="9143980" cy="51434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>
            <a:extLst>
              <a:ext uri="{FF2B5EF4-FFF2-40B4-BE49-F238E27FC236}">
                <a16:creationId xmlns:a16="http://schemas.microsoft.com/office/drawing/2014/main" id="{817D829D-7E82-3241-B59C-B51D5229567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321639"/>
            <a:ext cx="9144000" cy="552413"/>
          </a:xfrm>
          <a:prstGeom prst="rect">
            <a:avLst/>
          </a:prstGeom>
          <a:solidFill>
            <a:schemeClr val="bg1"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Google Shape;233;p32">
            <a:extLst>
              <a:ext uri="{FF2B5EF4-FFF2-40B4-BE49-F238E27FC236}">
                <a16:creationId xmlns:a16="http://schemas.microsoft.com/office/drawing/2014/main" id="{917A52ED-A747-4E40-AF14-4E956A936D99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392906" y="319462"/>
            <a:ext cx="8408194" cy="558627"/>
          </a:xfrm>
          <a:prstGeom prst="rect">
            <a:avLst/>
          </a:prstGeom>
        </p:spPr>
        <p:txBody>
          <a:bodyPr spcFirstLastPara="1" vert="horz" lIns="91440" tIns="45720" rIns="91440" bIns="45720" rtlCol="0" anchorCtr="0">
            <a:noAutofit/>
          </a:bodyPr>
          <a:lstStyle/>
          <a:p>
            <a:pPr marL="0" lvl="0" indent="0">
              <a:spcBef>
                <a:spcPct val="0"/>
              </a:spcBef>
              <a:spcAft>
                <a:spcPts val="0"/>
              </a:spcAft>
            </a:pPr>
            <a:r>
              <a:rPr lang="en-US" sz="4000" i="1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Dank Mono" pitchFamily="49" charset="77"/>
                <a:ea typeface="+mj-ea"/>
                <a:cs typeface="+mj-cs"/>
              </a:rPr>
              <a:t>Review</a:t>
            </a:r>
          </a:p>
        </p:txBody>
      </p: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F578C546-995A-6E48-B8F6-DADC419565E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263019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179">
            <a:extLst>
              <a:ext uri="{FF2B5EF4-FFF2-40B4-BE49-F238E27FC236}">
                <a16:creationId xmlns:a16="http://schemas.microsoft.com/office/drawing/2014/main" id="{B0BB9056-7146-CC47-96A9-86EF5F6322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932671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Picture 22">
            <a:extLst>
              <a:ext uri="{FF2B5EF4-FFF2-40B4-BE49-F238E27FC236}">
                <a16:creationId xmlns:a16="http://schemas.microsoft.com/office/drawing/2014/main" id="{872855B8-3469-B248-8991-AC637F603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7" name="Rectangle 16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8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20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22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2">
            <a:extLst>
              <a:ext uri="{FF2B5EF4-FFF2-40B4-BE49-F238E27FC236}">
                <a16:creationId xmlns:a16="http://schemas.microsoft.com/office/drawing/2014/main" id="{F8E9FC57-873C-6046-9498-37B5B8DF300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156138" y="342900"/>
            <a:ext cx="6831724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36639EF1-E6AE-5C4D-A976-2DD75F4AE37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7532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1"/>
          <p:cNvSpPr txBox="1">
            <a:spLocks noGrp="1"/>
          </p:cNvSpPr>
          <p:nvPr>
            <p:ph type="title"/>
          </p:nvPr>
        </p:nvSpPr>
        <p:spPr>
          <a:xfrm>
            <a:off x="628649" y="218317"/>
            <a:ext cx="7886699" cy="699516"/>
          </a:xfrm>
          <a:prstGeom prst="rect">
            <a:avLst/>
          </a:prstGeom>
        </p:spPr>
        <p:txBody>
          <a:bodyPr spcFirstLastPara="1" vert="horz" lIns="91440" tIns="45720" rIns="91440" bIns="45720" rtlCol="0" anchor="b" anchorCtr="0">
            <a:normAutofit/>
          </a:bodyPr>
          <a:lstStyle/>
          <a:p>
            <a:pPr marL="0" lvl="0" indent="0">
              <a:lnSpc>
                <a:spcPct val="90000"/>
              </a:lnSpc>
              <a:spcBef>
                <a:spcPct val="0"/>
              </a:spcBef>
              <a:spcAft>
                <a:spcPts val="0"/>
              </a:spcAft>
            </a:pPr>
            <a:r>
              <a:rPr lang="en-US" sz="4100" kern="1200">
                <a:solidFill>
                  <a:schemeClr val="tx1"/>
                </a:solidFill>
                <a:latin typeface="+mj-lt"/>
                <a:ea typeface="+mj-ea"/>
                <a:cs typeface="+mj-cs"/>
              </a:rPr>
              <a:t>How Did We Get Here?</a:t>
            </a:r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9BAFB6D0-0333-5842-A6B6-5B5BA0D9B0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0" y="1186826"/>
            <a:ext cx="9090244" cy="33179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22" name="Google Shape;622;p85" descr="XMVLGZZTW3.jpg"/>
          <p:cNvPicPr preferRelativeResize="0"/>
          <p:nvPr/>
        </p:nvPicPr>
        <p:blipFill rotWithShape="1">
          <a:blip r:embed="rId3">
            <a:alphaModFix/>
          </a:blip>
          <a:srcRect l="14651" b="13863"/>
          <a:stretch/>
        </p:blipFill>
        <p:spPr>
          <a:xfrm flipH="1">
            <a:off x="-2" y="-1009646"/>
            <a:ext cx="9144002" cy="6153146"/>
          </a:xfrm>
          <a:prstGeom prst="rect">
            <a:avLst/>
          </a:prstGeom>
          <a:noFill/>
          <a:ln>
            <a:noFill/>
          </a:ln>
        </p:spPr>
      </p:pic>
      <p:sp>
        <p:nvSpPr>
          <p:cNvPr id="624" name="Google Shape;624;p85"/>
          <p:cNvSpPr txBox="1"/>
          <p:nvPr/>
        </p:nvSpPr>
        <p:spPr>
          <a:xfrm>
            <a:off x="457201" y="518111"/>
            <a:ext cx="3173506" cy="11089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Autofit/>
          </a:bodyPr>
          <a:lstStyle/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Dank Mono" pitchFamily="49" charset="77"/>
                <a:ea typeface="Oswald"/>
                <a:cs typeface="Oswald"/>
                <a:sym typeface="Oswald"/>
              </a:rPr>
              <a:t>THE END</a:t>
            </a:r>
            <a:endParaRPr sz="9600" dirty="0">
              <a:solidFill>
                <a:srgbClr val="FFFFFF"/>
              </a:solidFill>
              <a:latin typeface="Dank Mono" pitchFamily="49" charset="77"/>
              <a:ea typeface="Oswald"/>
              <a:cs typeface="Oswald"/>
              <a:sym typeface="Oswa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>
              <a:latin typeface="Oswald"/>
              <a:ea typeface="Oswald"/>
              <a:cs typeface="Oswald"/>
              <a:sym typeface="Oswald"/>
            </a:endParaRPr>
          </a:p>
          <a:p>
            <a:pPr marL="0" marR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5400" b="1" dirty="0">
              <a:solidFill>
                <a:schemeClr val="lt1"/>
              </a:solidFill>
              <a:latin typeface="Oswald"/>
              <a:ea typeface="Oswald"/>
              <a:cs typeface="Oswald"/>
              <a:sym typeface="Oswald"/>
            </a:endParaRP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676A1C46-29D1-C647-9CA0-BC74FAE727D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09B8E772-9A8F-5B4A-88CB-DB93CE59015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46535"/>
            <a:ext cx="9144000" cy="465043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730340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11">
            <a:extLst>
              <a:ext uri="{FF2B5EF4-FFF2-40B4-BE49-F238E27FC236}">
                <a16:creationId xmlns:a16="http://schemas.microsoft.com/office/drawing/2014/main" id="{F3060C83-F051-4F0E-ABAD-AA0DFC48B21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7" name="Freeform: Shape 13">
            <a:extLst>
              <a:ext uri="{FF2B5EF4-FFF2-40B4-BE49-F238E27FC236}">
                <a16:creationId xmlns:a16="http://schemas.microsoft.com/office/drawing/2014/main" id="{83C98ABE-055B-441F-B07E-44F97F083C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-282117" y="-190252"/>
            <a:ext cx="1370728" cy="1032741"/>
          </a:xfrm>
          <a:custGeom>
            <a:avLst/>
            <a:gdLst>
              <a:gd name="connsiteX0" fmla="*/ 0 w 1827638"/>
              <a:gd name="connsiteY0" fmla="*/ 987379 h 1376989"/>
              <a:gd name="connsiteX1" fmla="*/ 987379 w 1827638"/>
              <a:gd name="connsiteY1" fmla="*/ 0 h 1376989"/>
              <a:gd name="connsiteX2" fmla="*/ 1827638 w 1827638"/>
              <a:gd name="connsiteY2" fmla="*/ 840260 h 1376989"/>
              <a:gd name="connsiteX3" fmla="*/ 1827638 w 1827638"/>
              <a:gd name="connsiteY3" fmla="*/ 1376989 h 1376989"/>
              <a:gd name="connsiteX4" fmla="*/ 0 w 1827638"/>
              <a:gd name="connsiteY4" fmla="*/ 1376989 h 137698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827638" h="1376989">
                <a:moveTo>
                  <a:pt x="0" y="987379"/>
                </a:moveTo>
                <a:lnTo>
                  <a:pt x="987379" y="0"/>
                </a:lnTo>
                <a:lnTo>
                  <a:pt x="1827638" y="840260"/>
                </a:lnTo>
                <a:lnTo>
                  <a:pt x="1827638" y="1376989"/>
                </a:lnTo>
                <a:lnTo>
                  <a:pt x="0" y="1376989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8" name="Rectangle 15">
            <a:extLst>
              <a:ext uri="{FF2B5EF4-FFF2-40B4-BE49-F238E27FC236}">
                <a16:creationId xmlns:a16="http://schemas.microsoft.com/office/drawing/2014/main" id="{29FDB030-9B49-4CED-8CCD-4D99382388A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668730" y="316609"/>
            <a:ext cx="484026" cy="484026"/>
          </a:xfrm>
          <a:prstGeom prst="rect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9" name="Rectangle 17">
            <a:extLst>
              <a:ext uri="{FF2B5EF4-FFF2-40B4-BE49-F238E27FC236}">
                <a16:creationId xmlns:a16="http://schemas.microsoft.com/office/drawing/2014/main" id="{3783CA14-24A1-485C-8B30-D6A5D87987A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8900000" flipH="1">
            <a:off x="7532611" y="491355"/>
            <a:ext cx="515604" cy="515604"/>
          </a:xfrm>
          <a:prstGeom prst="rect">
            <a:avLst/>
          </a:pr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Freeform: Shape 19">
            <a:extLst>
              <a:ext uri="{FF2B5EF4-FFF2-40B4-BE49-F238E27FC236}">
                <a16:creationId xmlns:a16="http://schemas.microsoft.com/office/drawing/2014/main" id="{9A97C86A-04D6-40F7-AE84-31AB43E6A84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7017482" y="0"/>
            <a:ext cx="2126518" cy="1110627"/>
          </a:xfrm>
          <a:custGeom>
            <a:avLst/>
            <a:gdLst>
              <a:gd name="connsiteX0" fmla="*/ 2835357 w 2835357"/>
              <a:gd name="connsiteY0" fmla="*/ 1480837 h 1480837"/>
              <a:gd name="connsiteX1" fmla="*/ 0 w 2835357"/>
              <a:gd name="connsiteY1" fmla="*/ 1480837 h 1480837"/>
              <a:gd name="connsiteX2" fmla="*/ 1552727 w 2835357"/>
              <a:gd name="connsiteY2" fmla="*/ 0 h 1480837"/>
              <a:gd name="connsiteX3" fmla="*/ 2835357 w 2835357"/>
              <a:gd name="connsiteY3" fmla="*/ 1223245 h 148083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835357" h="1480837">
                <a:moveTo>
                  <a:pt x="2835357" y="1480837"/>
                </a:moveTo>
                <a:lnTo>
                  <a:pt x="0" y="1480837"/>
                </a:lnTo>
                <a:lnTo>
                  <a:pt x="1552727" y="0"/>
                </a:lnTo>
                <a:lnTo>
                  <a:pt x="2835357" y="1223245"/>
                </a:lnTo>
                <a:close/>
              </a:path>
            </a:pathLst>
          </a:custGeom>
          <a:solidFill>
            <a:schemeClr val="accent4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Isosceles Triangle 21">
            <a:extLst>
              <a:ext uri="{FF2B5EF4-FFF2-40B4-BE49-F238E27FC236}">
                <a16:creationId xmlns:a16="http://schemas.microsoft.com/office/drawing/2014/main" id="{FF9F2414-84E8-453E-B1F3-389FDE8192D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982258" y="4586625"/>
            <a:ext cx="1120884" cy="556875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453D03B5-AD05-1946-B4D4-ED6A84D3763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35673" y="482600"/>
            <a:ext cx="4872652" cy="4178299"/>
          </a:xfrm>
          <a:prstGeom prst="rect">
            <a:avLst/>
          </a:prstGeom>
          <a:ln>
            <a:noFill/>
          </a:ln>
        </p:spPr>
      </p:pic>
      <p:sp>
        <p:nvSpPr>
          <p:cNvPr id="32" name="Isosceles Triangle 23">
            <a:extLst>
              <a:ext uri="{FF2B5EF4-FFF2-40B4-BE49-F238E27FC236}">
                <a16:creationId xmlns:a16="http://schemas.microsoft.com/office/drawing/2014/main" id="{3ECA69A1-7536-43AC-85EF-C7106179F5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>
            <a:off x="5703060" y="4839857"/>
            <a:ext cx="611177" cy="303643"/>
          </a:xfrm>
          <a:prstGeom prst="triangle">
            <a:avLst/>
          </a:prstGeom>
          <a:solidFill>
            <a:schemeClr val="accent1">
              <a:alpha val="3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365161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ED55A19D-297C-4231-AD1F-08EF9B4AA8F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EBAB6C56-3D38-4923-996E-BD474BBB91E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4501" y="817839"/>
            <a:ext cx="7098924" cy="3928704"/>
          </a:xfrm>
          <a:prstGeom prst="rect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5" name="Rectangle 74">
            <a:extLst>
              <a:ext uri="{FF2B5EF4-FFF2-40B4-BE49-F238E27FC236}">
                <a16:creationId xmlns:a16="http://schemas.microsoft.com/office/drawing/2014/main" id="{20CD21DB-082D-417D-A5AB-FC838AF9D94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254501" y="817839"/>
            <a:ext cx="7098924" cy="3928704"/>
          </a:xfrm>
          <a:prstGeom prst="rect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>
                <a:alpha val="99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050" name="Picture 2" descr="Wat | Know Your Meme">
            <a:extLst>
              <a:ext uri="{FF2B5EF4-FFF2-40B4-BE49-F238E27FC236}">
                <a16:creationId xmlns:a16="http://schemas.microsoft.com/office/drawing/2014/main" id="{F96335E2-1EDD-A844-B9FB-BE9759F982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3" b="-3"/>
          <a:stretch/>
        </p:blipFill>
        <p:spPr bwMode="auto">
          <a:xfrm>
            <a:off x="960500" y="508251"/>
            <a:ext cx="7222999" cy="4062937"/>
          </a:xfrm>
          <a:prstGeom prst="rect">
            <a:avLst/>
          </a:prstGeom>
          <a:noFill/>
          <a:ln w="28575">
            <a:solidFill>
              <a:schemeClr val="bg1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7" name="Graphic 212">
            <a:extLst>
              <a:ext uri="{FF2B5EF4-FFF2-40B4-BE49-F238E27FC236}">
                <a16:creationId xmlns:a16="http://schemas.microsoft.com/office/drawing/2014/main" id="{7BD8AB83-2763-4392-B4B9-049CDF1F6EA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5206" y="126105"/>
            <a:ext cx="756834" cy="75683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79" name="Graphic 212">
            <a:extLst>
              <a:ext uri="{FF2B5EF4-FFF2-40B4-BE49-F238E27FC236}">
                <a16:creationId xmlns:a16="http://schemas.microsoft.com/office/drawing/2014/main" id="{480F071C-C35C-4CE1-8EE5-8ED96E2F4E2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105206" y="126105"/>
            <a:ext cx="756834" cy="756834"/>
          </a:xfrm>
          <a:custGeom>
            <a:avLst/>
            <a:gdLst>
              <a:gd name="connsiteX0" fmla="*/ 403574 w 807148"/>
              <a:gd name="connsiteY0" fmla="*/ 0 h 807148"/>
              <a:gd name="connsiteX1" fmla="*/ 0 w 807148"/>
              <a:gd name="connsiteY1" fmla="*/ 403574 h 807148"/>
              <a:gd name="connsiteX2" fmla="*/ 403574 w 807148"/>
              <a:gd name="connsiteY2" fmla="*/ 807149 h 807148"/>
              <a:gd name="connsiteX3" fmla="*/ 807149 w 807148"/>
              <a:gd name="connsiteY3" fmla="*/ 403574 h 807148"/>
              <a:gd name="connsiteX4" fmla="*/ 403574 w 807148"/>
              <a:gd name="connsiteY4" fmla="*/ 0 h 807148"/>
              <a:gd name="connsiteX5" fmla="*/ 403574 w 807148"/>
              <a:gd name="connsiteY5" fmla="*/ 667988 h 807148"/>
              <a:gd name="connsiteX6" fmla="*/ 139160 w 807148"/>
              <a:gd name="connsiteY6" fmla="*/ 403574 h 807148"/>
              <a:gd name="connsiteX7" fmla="*/ 403574 w 807148"/>
              <a:gd name="connsiteY7" fmla="*/ 139160 h 807148"/>
              <a:gd name="connsiteX8" fmla="*/ 667988 w 807148"/>
              <a:gd name="connsiteY8" fmla="*/ 403574 h 807148"/>
              <a:gd name="connsiteX9" fmla="*/ 403574 w 807148"/>
              <a:gd name="connsiteY9" fmla="*/ 667988 h 8071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807148" h="807148">
                <a:moveTo>
                  <a:pt x="403574" y="0"/>
                </a:moveTo>
                <a:cubicBezTo>
                  <a:pt x="180689" y="0"/>
                  <a:pt x="0" y="180689"/>
                  <a:pt x="0" y="403574"/>
                </a:cubicBezTo>
                <a:cubicBezTo>
                  <a:pt x="0" y="626459"/>
                  <a:pt x="180689" y="807149"/>
                  <a:pt x="403574" y="807149"/>
                </a:cubicBezTo>
                <a:cubicBezTo>
                  <a:pt x="626459" y="807149"/>
                  <a:pt x="807149" y="626459"/>
                  <a:pt x="807149" y="403574"/>
                </a:cubicBezTo>
                <a:cubicBezTo>
                  <a:pt x="807149" y="180689"/>
                  <a:pt x="626459" y="0"/>
                  <a:pt x="403574" y="0"/>
                </a:cubicBezTo>
                <a:close/>
                <a:moveTo>
                  <a:pt x="403574" y="667988"/>
                </a:moveTo>
                <a:cubicBezTo>
                  <a:pt x="257556" y="667988"/>
                  <a:pt x="139160" y="549593"/>
                  <a:pt x="139160" y="403574"/>
                </a:cubicBezTo>
                <a:cubicBezTo>
                  <a:pt x="139160" y="257556"/>
                  <a:pt x="257556" y="139160"/>
                  <a:pt x="403574" y="139160"/>
                </a:cubicBezTo>
                <a:cubicBezTo>
                  <a:pt x="549593" y="139160"/>
                  <a:pt x="667988" y="257556"/>
                  <a:pt x="667988" y="403574"/>
                </a:cubicBezTo>
                <a:cubicBezTo>
                  <a:pt x="667988" y="549593"/>
                  <a:pt x="549593" y="667988"/>
                  <a:pt x="403574" y="667988"/>
                </a:cubicBezTo>
                <a:close/>
              </a:path>
            </a:pathLst>
          </a:custGeom>
          <a:solidFill>
            <a:schemeClr val="accent2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>
              <a:solidFill>
                <a:schemeClr val="lt1"/>
              </a:solidFill>
            </a:endParaRPr>
          </a:p>
        </p:txBody>
      </p:sp>
      <p:sp>
        <p:nvSpPr>
          <p:cNvPr id="81" name="Oval 80">
            <a:extLst>
              <a:ext uri="{FF2B5EF4-FFF2-40B4-BE49-F238E27FC236}">
                <a16:creationId xmlns:a16="http://schemas.microsoft.com/office/drawing/2014/main" id="{CD97FAB4-59E0-4E65-B50B-867B14D2A06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95" y="3321458"/>
            <a:ext cx="423905" cy="423905"/>
          </a:xfrm>
          <a:prstGeom prst="ellipse">
            <a:avLst/>
          </a:prstGeom>
          <a:solidFill>
            <a:srgbClr val="FFFFFF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sp>
        <p:nvSpPr>
          <p:cNvPr id="83" name="Oval 82">
            <a:extLst>
              <a:ext uri="{FF2B5EF4-FFF2-40B4-BE49-F238E27FC236}">
                <a16:creationId xmlns:a16="http://schemas.microsoft.com/office/drawing/2014/main" id="{0D578F4B-2751-4FC2-8853-FAC5C59139C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83595" y="3321458"/>
            <a:ext cx="423905" cy="423905"/>
          </a:xfrm>
          <a:prstGeom prst="ellipse">
            <a:avLst/>
          </a:prstGeom>
          <a:solidFill>
            <a:schemeClr val="accent6">
              <a:alpha val="30000"/>
            </a:schemeClr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/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55D29484-F427-E044-A855-BF06F2F4AE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4473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" name="Rectangle 18">
            <a:extLst>
              <a:ext uri="{FF2B5EF4-FFF2-40B4-BE49-F238E27FC236}">
                <a16:creationId xmlns:a16="http://schemas.microsoft.com/office/drawing/2014/main" id="{6F828D28-8E09-41CC-8229-3070B5467A9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1713" cy="51435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2">
            <a:extLst>
              <a:ext uri="{FF2B5EF4-FFF2-40B4-BE49-F238E27FC236}">
                <a16:creationId xmlns:a16="http://schemas.microsoft.com/office/drawing/2014/main" id="{8E96187D-8351-854B-B76E-E879787C8D1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/>
          <a:srcRect l="2223" r="2" b="2"/>
          <a:stretch/>
        </p:blipFill>
        <p:spPr bwMode="auto">
          <a:xfrm>
            <a:off x="20" y="-16"/>
            <a:ext cx="9143977" cy="51435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D5B012D8-7F27-4758-9AC6-C889B154BD7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>
            <a:off x="-827533" y="825237"/>
            <a:ext cx="5143502" cy="3493010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05FF4914-239F-424C-8B82-7A4803B91A9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82599" y="482600"/>
            <a:ext cx="4089397" cy="2676931"/>
          </a:xfrm>
        </p:spPr>
        <p:txBody>
          <a:bodyPr vert="horz" lIns="91440" tIns="45720" rIns="91440" bIns="45720" rtlCol="0" anchor="t">
            <a:normAutofit/>
          </a:bodyPr>
          <a:lstStyle/>
          <a:p>
            <a:pPr>
              <a:lnSpc>
                <a:spcPct val="90000"/>
              </a:lnSpc>
              <a:spcBef>
                <a:spcPct val="0"/>
              </a:spcBef>
            </a:pPr>
            <a:r>
              <a:rPr lang="en-US" sz="39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BREAK</a:t>
            </a: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4063B759-00FC-46D1-9898-8E8625268FA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5400000">
            <a:off x="5655140" y="1654638"/>
            <a:ext cx="5143502" cy="1834218"/>
          </a:xfrm>
          <a:prstGeom prst="rect">
            <a:avLst/>
          </a:prstGeom>
          <a:gradFill flip="none" rotWithShape="1">
            <a:gsLst>
              <a:gs pos="48000">
                <a:srgbClr val="000000">
                  <a:alpha val="24000"/>
                </a:srgbClr>
              </a:gs>
              <a:gs pos="85000">
                <a:srgbClr val="000000">
                  <a:alpha val="45000"/>
                </a:srgbClr>
              </a:gs>
              <a:gs pos="0">
                <a:srgbClr val="000000">
                  <a:alpha val="0"/>
                </a:srgbClr>
              </a:gs>
            </a:gsLst>
            <a:lin ang="162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3AE81F49-76D8-964E-B22F-B5CA04FE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294C6B78-146C-AF43-B146-A400EE0FB45B}"/>
              </a:ext>
            </a:extLst>
          </p:cNvPr>
          <p:cNvSpPr/>
          <p:nvPr/>
        </p:nvSpPr>
        <p:spPr>
          <a:xfrm>
            <a:off x="87706" y="4750978"/>
            <a:ext cx="4738817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/>
            <a:r>
              <a:rPr lang="en-US" dirty="0">
                <a:solidFill>
                  <a:schemeClr val="bg1"/>
                </a:solidFill>
                <a:latin typeface="Dank Mono" pitchFamily="49" charset="77"/>
              </a:rPr>
              <a:t>https://www.youtube.com/watch?v=fn3KWM1kuAw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B6DC1A97-57FB-8444-874A-B667F1A27006}"/>
              </a:ext>
            </a:extLst>
          </p:cNvPr>
          <p:cNvSpPr txBox="1">
            <a:spLocks/>
          </p:cNvSpPr>
          <p:nvPr/>
        </p:nvSpPr>
        <p:spPr>
          <a:xfrm>
            <a:off x="5010556" y="54263"/>
            <a:ext cx="4089397" cy="584473"/>
          </a:xfrm>
          <a:prstGeom prst="rect">
            <a:avLst/>
          </a:prstGeom>
          <a:noFill/>
          <a:ln>
            <a:noFill/>
          </a:ln>
        </p:spPr>
        <p:txBody>
          <a:bodyPr spcFirstLastPara="1" vert="horz" wrap="square" lIns="91440" tIns="45720" rIns="91440" bIns="45720" rtlCol="0" anchor="t" anchorCtr="0">
            <a:norm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L="0" marR="0" lvl="0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434343"/>
              </a:buClr>
              <a:buSzPts val="3000"/>
              <a:buFont typeface="Oswald"/>
              <a:buNone/>
              <a:defRPr sz="3000" b="0" i="0" u="none" strike="noStrike" cap="none">
                <a:solidFill>
                  <a:srgbClr val="434343"/>
                </a:solidFill>
                <a:latin typeface="Oswald"/>
                <a:ea typeface="Oswald"/>
                <a:cs typeface="Oswald"/>
                <a:sym typeface="Oswald"/>
              </a:defRPr>
            </a:lvl1pPr>
            <a:lvl2pPr marR="0" lvl="1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indent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  <a:defRPr sz="18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algn="r">
              <a:lnSpc>
                <a:spcPct val="90000"/>
              </a:lnSpc>
              <a:spcBef>
                <a:spcPct val="0"/>
              </a:spcBef>
            </a:pPr>
            <a:r>
              <a:rPr lang="en-US" sz="2000" kern="1200" dirty="0">
                <a:solidFill>
                  <a:srgbClr val="FFFFFF"/>
                </a:solidFill>
                <a:latin typeface="Dank Mono" pitchFamily="49" charset="77"/>
                <a:ea typeface="+mj-ea"/>
                <a:cs typeface="+mj-cs"/>
              </a:rPr>
              <a:t>skynet?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Shape 4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22" name="Rectangle 18">
            <a:extLst>
              <a:ext uri="{FF2B5EF4-FFF2-40B4-BE49-F238E27FC236}">
                <a16:creationId xmlns:a16="http://schemas.microsoft.com/office/drawing/2014/main" id="{AB8C311F-7253-4AED-9701-7FC0708C41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9144000" cy="5143500"/>
          </a:xfrm>
          <a:prstGeom prst="rect">
            <a:avLst/>
          </a:prstGeom>
          <a:ln w="12700" cap="flat" cmpd="sng" algn="ctr">
            <a:noFill/>
            <a:prstDash val="solid"/>
            <a:miter lim="800000"/>
          </a:ln>
          <a:effectLst/>
          <a:extLst>
            <a:ext uri="{91240B29-F687-4F45-9708-019B960494DF}">
              <a14:hiddenLine xmlns:a14="http://schemas.microsoft.com/office/drawing/2010/main" w="12700" cap="flat" cmpd="sng" algn="ctr">
                <a:solidFill>
                  <a:schemeClr val="accent1">
                    <a:shade val="50000"/>
                  </a:schemeClr>
                </a:solidFill>
                <a:prstDash val="solid"/>
                <a:miter lim="800000"/>
              </a14:hiddenLine>
            </a:ext>
          </a:ex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2384209-CB15-4CDF-9D31-C44FD9A3F20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1999963" y="-1999641"/>
            <a:ext cx="5143500" cy="9143425"/>
          </a:xfrm>
          <a:prstGeom prst="rect">
            <a:avLst/>
          </a:prstGeom>
          <a:gradFill>
            <a:gsLst>
              <a:gs pos="8000">
                <a:schemeClr val="accent1"/>
              </a:gs>
              <a:gs pos="100000">
                <a:schemeClr val="accent1">
                  <a:lumMod val="50000"/>
                </a:schemeClr>
              </a:gs>
            </a:gsLst>
            <a:lin ang="120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2633B3B5-CC90-43F0-8714-D31D1F3F020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 flipH="1">
            <a:off x="-1733" y="0"/>
            <a:ext cx="6803134" cy="5143179"/>
          </a:xfrm>
          <a:prstGeom prst="rect">
            <a:avLst/>
          </a:prstGeom>
          <a:gradFill>
            <a:gsLst>
              <a:gs pos="8000">
                <a:srgbClr val="000000">
                  <a:alpha val="52000"/>
                </a:srgbClr>
              </a:gs>
              <a:gs pos="100000">
                <a:schemeClr val="accent1"/>
              </a:gs>
            </a:gsLst>
            <a:lin ang="48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8D57A06-A426-446D-B02C-A2DC6B62E45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6200000" flipH="1">
            <a:off x="2737118" y="-1264380"/>
            <a:ext cx="3670923" cy="9145160"/>
          </a:xfrm>
          <a:prstGeom prst="rect">
            <a:avLst/>
          </a:prstGeom>
          <a:gradFill>
            <a:gsLst>
              <a:gs pos="0">
                <a:schemeClr val="accent5">
                  <a:lumMod val="60000"/>
                  <a:lumOff val="40000"/>
                  <a:alpha val="0"/>
                </a:schemeClr>
              </a:gs>
              <a:gs pos="100000">
                <a:srgbClr val="000000">
                  <a:alpha val="46000"/>
                </a:srgbClr>
              </a:gs>
            </a:gsLst>
            <a:lin ang="1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4">
            <a:extLst>
              <a:ext uri="{FF2B5EF4-FFF2-40B4-BE49-F238E27FC236}">
                <a16:creationId xmlns:a16="http://schemas.microsoft.com/office/drawing/2014/main" id="{1FBCE8D6-DE8E-0945-AA75-6A912E627A1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570182" y="342900"/>
            <a:ext cx="6003636" cy="44577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AE81F49-76D8-964E-B22F-B5CA04FE519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74007" y="4504765"/>
            <a:ext cx="1187799" cy="584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73232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5753</TotalTime>
  <Words>3381</Words>
  <Application>Microsoft Macintosh PowerPoint</Application>
  <PresentationFormat>On-screen Show (16:9)</PresentationFormat>
  <Paragraphs>368</Paragraphs>
  <Slides>40</Slides>
  <Notes>40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8" baseType="lpstr">
      <vt:lpstr>Calibri</vt:lpstr>
      <vt:lpstr>Dank Mono</vt:lpstr>
      <vt:lpstr>Arial</vt:lpstr>
      <vt:lpstr>Garamond</vt:lpstr>
      <vt:lpstr>Oswald</vt:lpstr>
      <vt:lpstr>Helvetica Neue</vt:lpstr>
      <vt:lpstr>Avenir</vt:lpstr>
      <vt:lpstr>Office Theme</vt:lpstr>
      <vt:lpstr>TDD in Angular</vt:lpstr>
      <vt:lpstr>Course Objectives</vt:lpstr>
      <vt:lpstr>Course Objectives</vt:lpstr>
      <vt:lpstr>How Did We Get Here?</vt:lpstr>
      <vt:lpstr>PowerPoint Presentation</vt:lpstr>
      <vt:lpstr>PowerPoint Presentation</vt:lpstr>
      <vt:lpstr>PowerPoint Presentation</vt:lpstr>
      <vt:lpstr>BREAK</vt:lpstr>
      <vt:lpstr>PowerPoint Presentation</vt:lpstr>
      <vt:lpstr>PowerPoint Presentation</vt:lpstr>
      <vt:lpstr>What is Angular?</vt:lpstr>
      <vt:lpstr>Angular Features</vt:lpstr>
      <vt:lpstr>Angular Prerequisites</vt:lpstr>
      <vt:lpstr>Angular Hello World</vt:lpstr>
      <vt:lpstr>PowerPoint Presentation</vt:lpstr>
      <vt:lpstr>PowerPoint Presentation</vt:lpstr>
      <vt:lpstr>Angular Testing</vt:lpstr>
      <vt:lpstr>Angular Testing</vt:lpstr>
      <vt:lpstr>Code Coverage Enforcement</vt:lpstr>
      <vt:lpstr>Code Coverage Enforcement</vt:lpstr>
      <vt:lpstr>PowerPoint Presentation</vt:lpstr>
      <vt:lpstr>App Component Spec</vt:lpstr>
      <vt:lpstr>PowerPoint Presentation</vt:lpstr>
      <vt:lpstr>BREAK</vt:lpstr>
      <vt:lpstr>TDD Tour of Heroes</vt:lpstr>
      <vt:lpstr>It’s a walk-off</vt:lpstr>
      <vt:lpstr>Create a new project</vt:lpstr>
      <vt:lpstr>Create a new project</vt:lpstr>
      <vt:lpstr>Create a new project</vt:lpstr>
      <vt:lpstr>The Hero Editor</vt:lpstr>
      <vt:lpstr>The Hero Editor</vt:lpstr>
      <vt:lpstr>The Hero Editor</vt:lpstr>
      <vt:lpstr>Review</vt:lpstr>
      <vt:lpstr>BREAK</vt:lpstr>
      <vt:lpstr>PowerPoint Presentation</vt:lpstr>
      <vt:lpstr>The Hero List</vt:lpstr>
      <vt:lpstr>The Hero Select</vt:lpstr>
      <vt:lpstr>Review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TDD in Ruby</dc:title>
  <cp:lastModifiedBy>Justin Beall</cp:lastModifiedBy>
  <cp:revision>66</cp:revision>
  <dcterms:modified xsi:type="dcterms:W3CDTF">2021-09-30T08:50:05Z</dcterms:modified>
</cp:coreProperties>
</file>